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436" r:id="rId2"/>
    <p:sldId id="437" r:id="rId3"/>
    <p:sldId id="429" r:id="rId4"/>
    <p:sldId id="430" r:id="rId5"/>
    <p:sldId id="270" r:id="rId6"/>
    <p:sldId id="438" r:id="rId7"/>
    <p:sldId id="439" r:id="rId8"/>
    <p:sldId id="265" r:id="rId9"/>
    <p:sldId id="258" r:id="rId10"/>
    <p:sldId id="415" r:id="rId11"/>
    <p:sldId id="416" r:id="rId12"/>
    <p:sldId id="259" r:id="rId13"/>
    <p:sldId id="382" r:id="rId14"/>
    <p:sldId id="417" r:id="rId15"/>
    <p:sldId id="418" r:id="rId16"/>
    <p:sldId id="411" r:id="rId17"/>
    <p:sldId id="377" r:id="rId18"/>
    <p:sldId id="432" r:id="rId19"/>
    <p:sldId id="421" r:id="rId20"/>
    <p:sldId id="269" r:id="rId21"/>
    <p:sldId id="268" r:id="rId22"/>
    <p:sldId id="275" r:id="rId23"/>
    <p:sldId id="276" r:id="rId24"/>
    <p:sldId id="277" r:id="rId25"/>
    <p:sldId id="273" r:id="rId26"/>
    <p:sldId id="422" r:id="rId27"/>
    <p:sldId id="278" r:id="rId28"/>
    <p:sldId id="386" r:id="rId29"/>
    <p:sldId id="389" r:id="rId30"/>
    <p:sldId id="423" r:id="rId31"/>
    <p:sldId id="387" r:id="rId32"/>
    <p:sldId id="388" r:id="rId33"/>
    <p:sldId id="424" r:id="rId34"/>
    <p:sldId id="383" r:id="rId35"/>
    <p:sldId id="379" r:id="rId36"/>
    <p:sldId id="306" r:id="rId37"/>
    <p:sldId id="385" r:id="rId38"/>
    <p:sldId id="384" r:id="rId39"/>
    <p:sldId id="425" r:id="rId40"/>
    <p:sldId id="308" r:id="rId41"/>
    <p:sldId id="309" r:id="rId42"/>
    <p:sldId id="310" r:id="rId43"/>
    <p:sldId id="392" r:id="rId44"/>
    <p:sldId id="311" r:id="rId45"/>
    <p:sldId id="426" r:id="rId46"/>
    <p:sldId id="315" r:id="rId47"/>
    <p:sldId id="337" r:id="rId48"/>
    <p:sldId id="404" r:id="rId49"/>
    <p:sldId id="393" r:id="rId50"/>
    <p:sldId id="427" r:id="rId5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INSTRUCTIONS" id="{210222C3-FA11-C44C-AC44-024949E15F89}">
          <p14:sldIdLst>
            <p14:sldId id="436"/>
            <p14:sldId id="437"/>
          </p14:sldIdLst>
        </p14:section>
        <p14:section name="Walk-In/Walk-Out Branded Slides" id="{94BD1465-D7AC-3A4A-9F89-916219C36A63}">
          <p14:sldIdLst>
            <p14:sldId id="429"/>
            <p14:sldId id="430"/>
          </p14:sldIdLst>
        </p14:section>
        <p14:section name="Title Slides" id="{F04DB47C-5B9C-D947-B4DB-7EBDC805F4B8}">
          <p14:sldIdLst>
            <p14:sldId id="270"/>
            <p14:sldId id="438"/>
            <p14:sldId id="439"/>
            <p14:sldId id="265"/>
          </p14:sldIdLst>
        </p14:section>
        <p14:section name="Section Title/Divider Slides" id="{B15141B9-5650-F747-BA30-AFFDF4EE3D9F}">
          <p14:sldIdLst>
            <p14:sldId id="258"/>
            <p14:sldId id="415"/>
            <p14:sldId id="416"/>
            <p14:sldId id="259"/>
            <p14:sldId id="382"/>
          </p14:sldIdLst>
        </p14:section>
        <p14:section name="Content Slides - Text" id="{ADA4127E-7937-E74F-8931-BF55E9544288}">
          <p14:sldIdLst>
            <p14:sldId id="417"/>
            <p14:sldId id="418"/>
            <p14:sldId id="411"/>
            <p14:sldId id="377"/>
          </p14:sldIdLst>
        </p14:section>
        <p14:section name="Content Slides - Just Photos" id="{1CC55B80-F57A-9D4C-B727-9419586189CC}">
          <p14:sldIdLst>
            <p14:sldId id="432"/>
          </p14:sldIdLst>
        </p14:section>
        <p14:section name="Content Slides - Charts and Graphs" id="{B15D0127-4587-4A47-8EB6-C8E0562E7452}">
          <p14:sldIdLst>
            <p14:sldId id="421"/>
            <p14:sldId id="269"/>
            <p14:sldId id="268"/>
            <p14:sldId id="275"/>
            <p14:sldId id="276"/>
            <p14:sldId id="277"/>
            <p14:sldId id="273"/>
            <p14:sldId id="422"/>
            <p14:sldId id="278"/>
            <p14:sldId id="386"/>
            <p14:sldId id="389"/>
            <p14:sldId id="423"/>
            <p14:sldId id="387"/>
            <p14:sldId id="388"/>
            <p14:sldId id="424"/>
            <p14:sldId id="383"/>
            <p14:sldId id="379"/>
            <p14:sldId id="306"/>
            <p14:sldId id="385"/>
            <p14:sldId id="384"/>
            <p14:sldId id="425"/>
            <p14:sldId id="308"/>
            <p14:sldId id="309"/>
            <p14:sldId id="310"/>
            <p14:sldId id="392"/>
            <p14:sldId id="311"/>
            <p14:sldId id="426"/>
            <p14:sldId id="315"/>
            <p14:sldId id="337"/>
            <p14:sldId id="404"/>
            <p14:sldId id="393"/>
            <p14:sldId id="42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BDBDB"/>
    <a:srgbClr val="EDEDED"/>
    <a:srgbClr val="861F41"/>
    <a:srgbClr val="6C1035"/>
    <a:srgbClr val="E8E8E8"/>
    <a:srgbClr val="74777A"/>
    <a:srgbClr val="75787B"/>
    <a:srgbClr val="E87822"/>
    <a:srgbClr val="E5E1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D3CACC"/>
          </a:solidFill>
        </a:fill>
      </a:tcStyle>
    </a:wholeTbl>
    <a:band2H>
      <a:tcTxStyle/>
      <a:tcStyle>
        <a:tcBdr/>
        <a:fill>
          <a:solidFill>
            <a:srgbClr val="EAE6E7"/>
          </a:solidFill>
        </a:fill>
      </a:tcStyle>
    </a:band2H>
    <a:firstCol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381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381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381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381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CACDD4"/>
          </a:solidFill>
        </a:fill>
      </a:tcStyle>
    </a:wholeTbl>
    <a:band2H>
      <a:tcTxStyle/>
      <a:tcStyle>
        <a:tcBdr/>
        <a:fill>
          <a:solidFill>
            <a:srgbClr val="E6E7EB"/>
          </a:solidFill>
        </a:fill>
      </a:tcStyle>
    </a:band2H>
    <a:firstCol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381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381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chemeClr val="accent1"/>
        </a:fontRef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AE6E7"/>
          </a:solidFill>
        </a:fill>
      </a:tcStyle>
    </a:wholeTbl>
    <a:band2H>
      <a:tcTxStyle/>
      <a:tcStyle>
        <a:tcBdr/>
        <a:fill>
          <a:solidFill>
            <a:schemeClr val="accent2"/>
          </a:solidFill>
        </a:fill>
      </a:tcStyle>
    </a:band2H>
    <a:firstCol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lastRow>
    <a:fir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D3CACC"/>
          </a:solidFill>
        </a:fill>
      </a:tcStyle>
    </a:wholeTbl>
    <a:band2H>
      <a:tcTxStyle/>
      <a:tcStyle>
        <a:tcBdr/>
        <a:fill>
          <a:solidFill>
            <a:srgbClr val="EAE6E7"/>
          </a:solidFill>
        </a:fill>
      </a:tcStyle>
    </a:band2H>
    <a:firstCol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381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381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>
              <a:alpha val="20000"/>
            </a:schemeClr>
          </a:solidFill>
        </a:fill>
      </a:tcStyle>
    </a:wholeTbl>
    <a:band2H>
      <a:tcTxStyle/>
      <a:tcStyle>
        <a:tcBdr/>
        <a:fill>
          <a:solidFill>
            <a:schemeClr val="accent5">
              <a:hueOff val="-15428571"/>
              <a:satOff val="-30434"/>
              <a:lumOff val="9019"/>
            </a:schemeClr>
          </a:solidFill>
        </a:fill>
      </a:tcStyle>
    </a:band2H>
    <a:firstCol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>
              <a:alpha val="20000"/>
            </a:schemeClr>
          </a:solidFill>
        </a:fill>
      </a:tcStyle>
    </a:firstCol>
    <a:la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508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77"/>
    <p:restoredTop sz="96405"/>
  </p:normalViewPr>
  <p:slideViewPr>
    <p:cSldViewPr snapToGrid="0" snapToObjects="1">
      <p:cViewPr varScale="1">
        <p:scale>
          <a:sx n="111" d="100"/>
          <a:sy n="111" d="100"/>
        </p:scale>
        <p:origin x="720" y="2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72" d="100"/>
          <a:sy n="172" d="100"/>
        </p:scale>
        <p:origin x="6552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222092568779647"/>
          <c:y val="0.23767119409947801"/>
          <c:w val="0.72844299999999995"/>
          <c:h val="0.5036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chemeClr val="accent2"/>
            </a:solidFill>
            <a:ln w="6350" cap="flat">
              <a:noFill/>
              <a:miter lim="400000"/>
            </a:ln>
            <a:effectLst/>
          </c:spPr>
          <c:invertIfNegative val="0"/>
          <c:dLbls>
            <c:numFmt formatCode="#\ ###/###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 i="0" u="none" strike="noStrike" spc="200" baseline="0">
                    <a:solidFill>
                      <a:schemeClr val="bg1"/>
                    </a:solidFill>
                    <a:latin typeface="Acherus Grotesque Medium" panose="02000505000000020004" pitchFamily="2" charset="77"/>
                    <a:ea typeface="Acherus Grotesque Regular" charset="0"/>
                    <a:cs typeface="Acherus Grotesque Regular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17</c:v>
                </c:pt>
                <c:pt idx="1">
                  <c:v>26</c:v>
                </c:pt>
                <c:pt idx="2">
                  <c:v>53</c:v>
                </c:pt>
                <c:pt idx="3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0D-574B-AE72-27B6CA50271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Region 2</c:v>
                </c:pt>
              </c:strCache>
            </c:strRef>
          </c:tx>
          <c:spPr>
            <a:solidFill>
              <a:schemeClr val="accent2"/>
            </a:solidFill>
            <a:ln w="6350" cap="flat">
              <a:noFill/>
              <a:miter lim="400000"/>
            </a:ln>
            <a:effectLst/>
          </c:spPr>
          <c:invertIfNegative val="0"/>
          <c:dLbls>
            <c:numFmt formatCode="#\ ###/###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 i="0" u="none" strike="noStrike" spc="200" baseline="0">
                    <a:solidFill>
                      <a:schemeClr val="accent5"/>
                    </a:solidFill>
                    <a:latin typeface="Acherus Grotesque Medium" panose="02000505000000020004" pitchFamily="2" charset="77"/>
                    <a:ea typeface="Crimson Text Semibold" charset="0"/>
                    <a:cs typeface="Crimson Text Semibold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55</c:v>
                </c:pt>
                <c:pt idx="1">
                  <c:v>43</c:v>
                </c:pt>
                <c:pt idx="2">
                  <c:v>70</c:v>
                </c:pt>
                <c:pt idx="3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0D-574B-AE72-27B6CA50271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Region 3 </c:v>
                </c:pt>
              </c:strCache>
            </c:strRef>
          </c:tx>
          <c:spPr>
            <a:solidFill>
              <a:schemeClr val="accent2"/>
            </a:solidFill>
            <a:ln w="635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 i="0" u="none" strike="noStrike" spc="200" baseline="0">
                    <a:solidFill>
                      <a:schemeClr val="accent5"/>
                    </a:solidFill>
                    <a:latin typeface="Acherus Grotesque Medium" panose="02000505000000020004" pitchFamily="2" charset="77"/>
                    <a:ea typeface="Crimson Text Semibold" charset="0"/>
                    <a:cs typeface="Crimson Text Semibold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77</c:v>
                </c:pt>
                <c:pt idx="1">
                  <c:v>32</c:v>
                </c:pt>
                <c:pt idx="2">
                  <c:v>45</c:v>
                </c:pt>
                <c:pt idx="3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0D-574B-AE72-27B6CA5027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0"/>
        <c:overlap val="-60"/>
        <c:axId val="2129931056"/>
        <c:axId val="2146860832"/>
      </c:barChart>
      <c:catAx>
        <c:axId val="212993105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noFill/>
            <a:miter lim="400000"/>
          </a:ln>
        </c:spPr>
        <c:txPr>
          <a:bodyPr rot="0"/>
          <a:lstStyle/>
          <a:p>
            <a:pPr>
              <a:defRPr sz="1400" b="0" i="0" u="none" strike="noStrike" cap="all" spc="200" baseline="0">
                <a:solidFill>
                  <a:schemeClr val="bg1"/>
                </a:solidFill>
                <a:latin typeface="Acherus Grotesque Light" panose="02000505000000020004" pitchFamily="2" charset="77"/>
              </a:defRPr>
            </a:pPr>
            <a:endParaRPr lang="en-US"/>
          </a:p>
        </c:txPr>
        <c:crossAx val="2146860832"/>
        <c:crosses val="autoZero"/>
        <c:auto val="1"/>
        <c:lblAlgn val="ctr"/>
        <c:lblOffset val="100"/>
        <c:noMultiLvlLbl val="1"/>
      </c:catAx>
      <c:valAx>
        <c:axId val="2146860832"/>
        <c:scaling>
          <c:orientation val="minMax"/>
        </c:scaling>
        <c:delete val="0"/>
        <c:axPos val="t"/>
        <c:majorGridlines>
          <c:spPr>
            <a:ln w="6350" cap="flat">
              <a:solidFill>
                <a:schemeClr val="tx2">
                  <a:alpha val="50000"/>
                </a:schemeClr>
              </a:solidFill>
              <a:prstDash val="solid"/>
              <a:miter lim="800000"/>
            </a:ln>
          </c:spPr>
        </c:majorGridlines>
        <c:numFmt formatCode="General" sourceLinked="0"/>
        <c:majorTickMark val="none"/>
        <c:minorTickMark val="none"/>
        <c:tickLblPos val="high"/>
        <c:spPr>
          <a:ln w="12700" cap="flat">
            <a:noFill/>
            <a:miter lim="400000"/>
          </a:ln>
        </c:spPr>
        <c:txPr>
          <a:bodyPr rot="0"/>
          <a:lstStyle/>
          <a:p>
            <a:pPr>
              <a:defRPr sz="1400" b="1" i="0" u="none" strike="noStrike" spc="200" baseline="0">
                <a:solidFill>
                  <a:schemeClr val="bg1"/>
                </a:solidFill>
                <a:latin typeface="Acherus Grotesque" charset="0"/>
                <a:ea typeface="Acherus Grotesque" charset="0"/>
                <a:cs typeface="Acherus Grotesque" charset="0"/>
              </a:defRPr>
            </a:pPr>
            <a:endParaRPr lang="en-US"/>
          </a:p>
        </c:txPr>
        <c:crossAx val="2129931056"/>
        <c:crosses val="autoZero"/>
        <c:crossBetween val="between"/>
        <c:majorUnit val="25"/>
        <c:minorUnit val="12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22209257461137699"/>
          <c:y val="0.23767126005016101"/>
          <c:w val="0.72844299999999995"/>
          <c:h val="0.503637"/>
        </c:manualLayout>
      </c:layout>
      <c:pieChart>
        <c:varyColors val="1"/>
        <c:ser>
          <c:idx val="1"/>
          <c:order val="0"/>
          <c:tx>
            <c:strRef>
              <c:f>Sheet1!$A$3</c:f>
              <c:strCache>
                <c:ptCount val="1"/>
                <c:pt idx="0">
                  <c:v>Region 2</c:v>
                </c:pt>
              </c:strCache>
            </c:strRef>
          </c:tx>
          <c:spPr>
            <a:ln>
              <a:solidFill>
                <a:schemeClr val="accent3"/>
              </a:solidFill>
            </a:ln>
            <a:effectLst/>
          </c:spPr>
          <c:dPt>
            <c:idx val="0"/>
            <c:bubble3D val="0"/>
            <c:spPr>
              <a:solidFill>
                <a:schemeClr val="accent3">
                  <a:lumMod val="20000"/>
                  <a:lumOff val="80000"/>
                  <a:alpha val="80000"/>
                </a:schemeClr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483-DD4F-9FAD-4AAC06F47272}"/>
              </c:ext>
            </c:extLst>
          </c:dPt>
          <c:dPt>
            <c:idx val="1"/>
            <c:bubble3D val="0"/>
            <c:spPr>
              <a:solidFill>
                <a:srgbClr val="E9A574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483-DD4F-9FAD-4AAC06F47272}"/>
              </c:ext>
            </c:extLst>
          </c:dPt>
          <c:dPt>
            <c:idx val="2"/>
            <c:bubble3D val="0"/>
            <c:explosion val="1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483-DD4F-9FAD-4AAC06F47272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483-DD4F-9FAD-4AAC06F47272}"/>
              </c:ext>
            </c:extLst>
          </c:dPt>
          <c:dLbls>
            <c:numFmt formatCode="#\ ###/###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 i="0" u="none" strike="noStrike" spc="200" baseline="0">
                    <a:solidFill>
                      <a:srgbClr val="6C1035"/>
                    </a:solidFill>
                    <a:latin typeface="Acherus Grotesque Medium" panose="02000505000000020004" pitchFamily="2" charset="77"/>
                    <a:ea typeface="Acherus Grotesque Regular" charset="0"/>
                    <a:cs typeface="Acherus Grotesque Regular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55</c:v>
                </c:pt>
                <c:pt idx="1">
                  <c:v>43</c:v>
                </c:pt>
                <c:pt idx="2">
                  <c:v>70</c:v>
                </c:pt>
                <c:pt idx="3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0D-574B-AE72-27B6CA5027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legend>
      <c:legendPos val="l"/>
      <c:layout>
        <c:manualLayout>
          <c:xMode val="edge"/>
          <c:yMode val="edge"/>
          <c:x val="0.13701686150380299"/>
          <c:y val="0.37160227412250202"/>
          <c:w val="0.15206768739016999"/>
          <c:h val="0.215323006885281"/>
        </c:manualLayout>
      </c:layout>
      <c:overlay val="0"/>
      <c:txPr>
        <a:bodyPr/>
        <a:lstStyle/>
        <a:p>
          <a:pPr>
            <a:defRPr sz="1400" b="0" i="0" cap="all" spc="200" baseline="0">
              <a:solidFill>
                <a:srgbClr val="6C1035"/>
              </a:solidFill>
              <a:latin typeface="Acherus Grotesque Light" panose="02000505000000020004" pitchFamily="2" charset="77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22209257461137699"/>
          <c:y val="0.23767126005016101"/>
          <c:w val="0.72844299999999995"/>
          <c:h val="0.503637"/>
        </c:manualLayout>
      </c:layout>
      <c:pieChart>
        <c:varyColors val="1"/>
        <c:ser>
          <c:idx val="1"/>
          <c:order val="0"/>
          <c:tx>
            <c:strRef>
              <c:f>Sheet1!$A$3</c:f>
              <c:strCache>
                <c:ptCount val="1"/>
                <c:pt idx="0">
                  <c:v>Region 2</c:v>
                </c:pt>
              </c:strCache>
            </c:strRef>
          </c:tx>
          <c:spPr>
            <a:ln>
              <a:solidFill>
                <a:schemeClr val="accent3"/>
              </a:solidFill>
            </a:ln>
            <a:effectLst/>
          </c:spPr>
          <c:dPt>
            <c:idx val="0"/>
            <c:bubble3D val="0"/>
            <c:spPr>
              <a:solidFill>
                <a:schemeClr val="accent3">
                  <a:lumMod val="20000"/>
                  <a:lumOff val="80000"/>
                  <a:alpha val="80000"/>
                </a:schemeClr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55C-C440-A84D-5070E99A3E50}"/>
              </c:ext>
            </c:extLst>
          </c:dPt>
          <c:dPt>
            <c:idx val="1"/>
            <c:bubble3D val="0"/>
            <c:spPr>
              <a:solidFill>
                <a:srgbClr val="E9A574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55C-C440-A84D-5070E99A3E50}"/>
              </c:ext>
            </c:extLst>
          </c:dPt>
          <c:dPt>
            <c:idx val="2"/>
            <c:bubble3D val="0"/>
            <c:explosion val="1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55C-C440-A84D-5070E99A3E50}"/>
              </c:ext>
            </c:extLst>
          </c:dPt>
          <c:dPt>
            <c:idx val="3"/>
            <c:bubble3D val="0"/>
            <c:spPr>
              <a:solidFill>
                <a:srgbClr val="E87722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55C-C440-A84D-5070E99A3E50}"/>
              </c:ext>
            </c:extLst>
          </c:dPt>
          <c:dLbls>
            <c:numFmt formatCode="#\ ###/###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spc="200" baseline="0">
                    <a:solidFill>
                      <a:srgbClr val="6C1035"/>
                    </a:solidFill>
                    <a:latin typeface="Acherus Grotesque Medium" panose="02000505000000020004" pitchFamily="2" charset="77"/>
                    <a:ea typeface="Acherus Grotesque Regular" charset="0"/>
                    <a:cs typeface="Acherus Grotesque Regular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55</c:v>
                </c:pt>
                <c:pt idx="1">
                  <c:v>43</c:v>
                </c:pt>
                <c:pt idx="2">
                  <c:v>70</c:v>
                </c:pt>
                <c:pt idx="3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0D-574B-AE72-27B6CA5027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legend>
      <c:legendPos val="l"/>
      <c:layout>
        <c:manualLayout>
          <c:xMode val="edge"/>
          <c:yMode val="edge"/>
          <c:x val="0.13701686150380299"/>
          <c:y val="0.37160227412250202"/>
          <c:w val="0.15206768739016999"/>
          <c:h val="0.215323006885281"/>
        </c:manualLayout>
      </c:layout>
      <c:overlay val="0"/>
      <c:txPr>
        <a:bodyPr/>
        <a:lstStyle/>
        <a:p>
          <a:pPr>
            <a:defRPr sz="1000" b="0" i="0" cap="all" spc="200" baseline="0">
              <a:solidFill>
                <a:srgbClr val="6C1035"/>
              </a:solidFill>
              <a:latin typeface="Acherus Grotesque Light" panose="02000505000000020004" pitchFamily="2" charset="77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209257461137699"/>
          <c:y val="0.23767126005016101"/>
          <c:w val="0.72844299999999995"/>
          <c:h val="0.503637"/>
        </c:manualLayout>
      </c:layout>
      <c:pieChart>
        <c:varyColors val="1"/>
        <c:ser>
          <c:idx val="1"/>
          <c:order val="0"/>
          <c:tx>
            <c:strRef>
              <c:f>Sheet1!$A$3</c:f>
              <c:strCache>
                <c:ptCount val="1"/>
                <c:pt idx="0">
                  <c:v>Region 2</c:v>
                </c:pt>
              </c:strCache>
            </c:strRef>
          </c:tx>
          <c:spPr>
            <a:ln>
              <a:solidFill>
                <a:schemeClr val="accent3"/>
              </a:solidFill>
            </a:ln>
            <a:effectLst/>
          </c:spPr>
          <c:dPt>
            <c:idx val="0"/>
            <c:bubble3D val="0"/>
            <c:spPr>
              <a:solidFill>
                <a:schemeClr val="accent3">
                  <a:lumMod val="20000"/>
                  <a:lumOff val="80000"/>
                  <a:alpha val="80000"/>
                </a:schemeClr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94C-D54C-821B-F159058C7B98}"/>
              </c:ext>
            </c:extLst>
          </c:dPt>
          <c:dPt>
            <c:idx val="1"/>
            <c:bubble3D val="0"/>
            <c:spPr>
              <a:solidFill>
                <a:srgbClr val="E9A574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94C-D54C-821B-F159058C7B98}"/>
              </c:ext>
            </c:extLst>
          </c:dPt>
          <c:dPt>
            <c:idx val="2"/>
            <c:bubble3D val="0"/>
            <c:explosion val="1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94C-D54C-821B-F159058C7B98}"/>
              </c:ext>
            </c:extLst>
          </c:dPt>
          <c:dPt>
            <c:idx val="3"/>
            <c:bubble3D val="0"/>
            <c:spPr>
              <a:solidFill>
                <a:srgbClr val="E87722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94C-D54C-821B-F159058C7B98}"/>
              </c:ext>
            </c:extLst>
          </c:dPt>
          <c:dLbls>
            <c:numFmt formatCode="#\ ###/###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spc="200" baseline="0">
                    <a:solidFill>
                      <a:srgbClr val="6C1035"/>
                    </a:solidFill>
                    <a:latin typeface="Acherus Grotesque Medium" panose="02000505000000020004" pitchFamily="2" charset="77"/>
                    <a:ea typeface="Acherus Grotesque Regular" charset="0"/>
                    <a:cs typeface="Acherus Grotesque Regular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55</c:v>
                </c:pt>
                <c:pt idx="1">
                  <c:v>43</c:v>
                </c:pt>
                <c:pt idx="2">
                  <c:v>70</c:v>
                </c:pt>
                <c:pt idx="3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94C-D54C-821B-F159058C7B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legend>
      <c:legendPos val="l"/>
      <c:layout>
        <c:manualLayout>
          <c:xMode val="edge"/>
          <c:yMode val="edge"/>
          <c:x val="0.13701686150380299"/>
          <c:y val="0.37160227412250202"/>
          <c:w val="0.15206768739016999"/>
          <c:h val="0.215323006885281"/>
        </c:manualLayout>
      </c:layout>
      <c:overlay val="0"/>
      <c:txPr>
        <a:bodyPr/>
        <a:lstStyle/>
        <a:p>
          <a:pPr>
            <a:defRPr sz="1000" b="0" i="0" cap="all" spc="200" baseline="0">
              <a:solidFill>
                <a:srgbClr val="6C1035"/>
              </a:solidFill>
              <a:latin typeface="Acherus Grotesque Light" panose="02000505000000020004" pitchFamily="2" charset="77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222092568779647"/>
          <c:y val="0.23767119409947801"/>
          <c:w val="0.72844299999999995"/>
          <c:h val="0.503637"/>
        </c:manualLayout>
      </c:layout>
      <c:areaChart>
        <c:grouping val="standard"/>
        <c:varyColors val="0"/>
        <c:ser>
          <c:idx val="2"/>
          <c:order val="0"/>
          <c:tx>
            <c:strRef>
              <c:f>Sheet1!$A$4</c:f>
              <c:strCache>
                <c:ptCount val="1"/>
                <c:pt idx="0">
                  <c:v>Region 3 </c:v>
                </c:pt>
              </c:strCache>
            </c:strRef>
          </c:tx>
          <c:spPr>
            <a:solidFill>
              <a:srgbClr val="E87722"/>
            </a:solidFill>
            <a:ln w="28575">
              <a:noFill/>
            </a:ln>
            <a:effectLst/>
          </c:spPr>
          <c:dLbls>
            <c:dLbl>
              <c:idx val="0"/>
              <c:layout>
                <c:manualLayout>
                  <c:x val="-5.3316742170730303E-3"/>
                  <c:y val="-0.229653359525047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25-7B4F-9928-AA9D100C4F59}"/>
                </c:ext>
              </c:extLst>
            </c:dLbl>
            <c:dLbl>
              <c:idx val="1"/>
              <c:layout>
                <c:manualLayout>
                  <c:x val="-2.6658371085366101E-3"/>
                  <c:y val="-0.139000717607265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25-7B4F-9928-AA9D100C4F59}"/>
                </c:ext>
              </c:extLst>
            </c:dLbl>
            <c:dLbl>
              <c:idx val="2"/>
              <c:layout>
                <c:manualLayout>
                  <c:x val="-4.8873115736765899E-17"/>
                  <c:y val="-0.1470587302221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25-7B4F-9928-AA9D100C4F59}"/>
                </c:ext>
              </c:extLst>
            </c:dLbl>
            <c:dLbl>
              <c:idx val="3"/>
              <c:layout>
                <c:manualLayout>
                  <c:x val="0"/>
                  <c:y val="-0.1027396608401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25-7B4F-9928-AA9D100C4F5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 i="0" u="none" strike="noStrike" spc="200" baseline="0">
                    <a:solidFill>
                      <a:srgbClr val="E87822"/>
                    </a:solidFill>
                    <a:latin typeface="Acherus Grotesque Medium" panose="02000505000000020004" pitchFamily="2" charset="77"/>
                    <a:ea typeface="Crimson Text Semibold" charset="0"/>
                    <a:cs typeface="Crimson Text Semibold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Sheet1!$B$4:$E$4</c:f>
              <c:numCache>
                <c:formatCode>General</c:formatCode>
                <c:ptCount val="4"/>
                <c:pt idx="0">
                  <c:v>77</c:v>
                </c:pt>
                <c:pt idx="1">
                  <c:v>32</c:v>
                </c:pt>
                <c:pt idx="2">
                  <c:v>45</c:v>
                </c:pt>
                <c:pt idx="3">
                  <c:v>23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 xmlns:c16="http://schemas.microsoft.com/office/drawing/2014/chart">
                      <c:ext uri="{02D57815-91ED-43cb-92C2-25804820EDAC}">
                        <c15:formulaRef>
                          <c15:sqref>Sheet1!$B$1:$E$1</c15:sqref>
                        </c15:formulaRef>
                      </c:ext>
                    </c:extLst>
                    <c:strCache>
                      <c:ptCount val="4"/>
                      <c:pt idx="0">
                        <c:v>April</c:v>
                      </c:pt>
                      <c:pt idx="1">
                        <c:v>May</c:v>
                      </c:pt>
                      <c:pt idx="2">
                        <c:v>June</c:v>
                      </c:pt>
                      <c:pt idx="3">
                        <c:v>July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2-EB0D-574B-AE72-27B6CA5027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50088192"/>
        <c:axId val="-2050092144"/>
      </c:areaChart>
      <c:catAx>
        <c:axId val="-2050088192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12700" cap="flat">
            <a:noFill/>
            <a:miter lim="400000"/>
          </a:ln>
        </c:spPr>
        <c:txPr>
          <a:bodyPr rot="0"/>
          <a:lstStyle/>
          <a:p>
            <a:pPr>
              <a:defRPr sz="1400" b="1" i="0" u="none" strike="noStrike" cap="all" spc="200" baseline="0">
                <a:solidFill>
                  <a:schemeClr val="bg1"/>
                </a:solidFill>
                <a:latin typeface="Acherus Grotesque Regular" charset="0"/>
              </a:defRPr>
            </a:pPr>
            <a:endParaRPr lang="en-US"/>
          </a:p>
        </c:txPr>
        <c:crossAx val="-2050092144"/>
        <c:crosses val="autoZero"/>
        <c:auto val="1"/>
        <c:lblAlgn val="ctr"/>
        <c:lblOffset val="100"/>
        <c:noMultiLvlLbl val="1"/>
      </c:catAx>
      <c:valAx>
        <c:axId val="-2050092144"/>
        <c:scaling>
          <c:orientation val="minMax"/>
        </c:scaling>
        <c:delete val="0"/>
        <c:axPos val="r"/>
        <c:majorGridlines>
          <c:spPr>
            <a:ln w="6350" cap="flat">
              <a:solidFill>
                <a:schemeClr val="tx2">
                  <a:alpha val="50000"/>
                </a:schemeClr>
              </a:solidFill>
              <a:prstDash val="solid"/>
              <a:miter lim="800000"/>
            </a:ln>
          </c:spPr>
        </c:majorGridlines>
        <c:numFmt formatCode="General" sourceLinked="0"/>
        <c:majorTickMark val="none"/>
        <c:minorTickMark val="none"/>
        <c:tickLblPos val="high"/>
        <c:spPr>
          <a:ln w="12700" cap="flat">
            <a:noFill/>
            <a:miter lim="400000"/>
          </a:ln>
        </c:spPr>
        <c:txPr>
          <a:bodyPr rot="0"/>
          <a:lstStyle/>
          <a:p>
            <a:pPr>
              <a:defRPr sz="1400" b="0" i="0" u="none" strike="noStrike" spc="200" baseline="0">
                <a:solidFill>
                  <a:schemeClr val="bg1"/>
                </a:solidFill>
                <a:latin typeface="Acherus Grotesque Light" panose="02000505000000020004" pitchFamily="2" charset="77"/>
                <a:ea typeface="Acherus Grotesque Regular" charset="0"/>
                <a:cs typeface="Acherus Grotesque Regular" charset="0"/>
              </a:defRPr>
            </a:pPr>
            <a:endParaRPr lang="en-US"/>
          </a:p>
        </c:txPr>
        <c:crossAx val="-2050088192"/>
        <c:crosses val="autoZero"/>
        <c:crossBetween val="midCat"/>
        <c:majorUnit val="25"/>
        <c:minorUnit val="12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22209257461137699"/>
          <c:y val="0.23767126005016101"/>
          <c:w val="0.72844299999999995"/>
          <c:h val="0.503637"/>
        </c:manualLayout>
      </c:layout>
      <c:lineChart>
        <c:grouping val="standar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Region 2</c:v>
                </c:pt>
              </c:strCache>
            </c:strRef>
          </c:tx>
          <c:spPr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2.5545516551556399E-2"/>
                  <c:y val="-3.8206641901291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311-AC49-867F-5EBEF6B9697E}"/>
                </c:ext>
              </c:extLst>
            </c:dLbl>
            <c:dLbl>
              <c:idx val="3"/>
              <c:layout>
                <c:manualLayout>
                  <c:x val="-2.3223196865051702E-3"/>
                  <c:y val="1.1939575594153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311-AC49-867F-5EBEF6B9697E}"/>
                </c:ext>
              </c:extLst>
            </c:dLbl>
            <c:numFmt formatCode="#\ ###/###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u="none" strike="noStrike" spc="200" baseline="0">
                    <a:solidFill>
                      <a:schemeClr val="tx2"/>
                    </a:solidFill>
                    <a:latin typeface="Acherus Grotesque Medium" panose="02000505000000020004" pitchFamily="2" charset="77"/>
                    <a:ea typeface="Acherus Grotesque Regular" charset="0"/>
                    <a:cs typeface="Acherus Grotesque Regular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55</c:v>
                </c:pt>
                <c:pt idx="1">
                  <c:v>43</c:v>
                </c:pt>
                <c:pt idx="2">
                  <c:v>70</c:v>
                </c:pt>
                <c:pt idx="3">
                  <c:v>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B0D-574B-AE72-27B6CA502719}"/>
            </c:ext>
          </c:extLst>
        </c:ser>
        <c:ser>
          <c:idx val="2"/>
          <c:order val="1"/>
          <c:tx>
            <c:strRef>
              <c:f>Sheet1!$A$4</c:f>
              <c:strCache>
                <c:ptCount val="1"/>
                <c:pt idx="0">
                  <c:v>Region 3 </c:v>
                </c:pt>
              </c:strCache>
            </c:strRef>
          </c:tx>
          <c:spPr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0"/>
                  <c:y val="-1.9103320950645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311-AC49-867F-5EBEF6B9697E}"/>
                </c:ext>
              </c:extLst>
            </c:dLbl>
            <c:dLbl>
              <c:idx val="3"/>
              <c:layout>
                <c:manualLayout>
                  <c:x val="0"/>
                  <c:y val="7.16374535649205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311-AC49-867F-5EBEF6B9697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u="none" strike="noStrike" spc="200" baseline="0">
                    <a:solidFill>
                      <a:schemeClr val="tx2"/>
                    </a:solidFill>
                    <a:latin typeface="Acherus Grotesque Medium" panose="02000505000000020004" pitchFamily="2" charset="77"/>
                    <a:ea typeface="Acherus Grotesque Regular" charset="0"/>
                    <a:cs typeface="Acherus Grotesque Regular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77</c:v>
                </c:pt>
                <c:pt idx="1">
                  <c:v>32</c:v>
                </c:pt>
                <c:pt idx="2">
                  <c:v>45</c:v>
                </c:pt>
                <c:pt idx="3">
                  <c:v>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B0D-574B-AE72-27B6CA5027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22553488"/>
        <c:axId val="-2089272032"/>
      </c:lineChart>
      <c:catAx>
        <c:axId val="-2122553488"/>
        <c:scaling>
          <c:orientation val="maxMin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2700" cap="flat">
            <a:noFill/>
            <a:miter lim="400000"/>
          </a:ln>
        </c:spPr>
        <c:txPr>
          <a:bodyPr rot="0"/>
          <a:lstStyle/>
          <a:p>
            <a:pPr>
              <a:defRPr sz="1000" b="1" i="0" u="none" strike="noStrike" cap="all" spc="200" baseline="0">
                <a:solidFill>
                  <a:schemeClr val="tx2"/>
                </a:solidFill>
                <a:latin typeface="Acherus Grotesque Regular" charset="0"/>
              </a:defRPr>
            </a:pPr>
            <a:endParaRPr lang="en-US"/>
          </a:p>
        </c:txPr>
        <c:crossAx val="-2089272032"/>
        <c:crosses val="autoZero"/>
        <c:auto val="1"/>
        <c:lblAlgn val="ctr"/>
        <c:lblOffset val="100"/>
        <c:noMultiLvlLbl val="1"/>
      </c:catAx>
      <c:valAx>
        <c:axId val="-2089272032"/>
        <c:scaling>
          <c:orientation val="minMax"/>
        </c:scaling>
        <c:delete val="0"/>
        <c:axPos val="r"/>
        <c:majorGridlines>
          <c:spPr>
            <a:ln w="6350" cap="flat">
              <a:solidFill>
                <a:schemeClr val="tx2">
                  <a:alpha val="50000"/>
                </a:schemeClr>
              </a:solidFill>
              <a:prstDash val="solid"/>
              <a:miter lim="800000"/>
            </a:ln>
          </c:spPr>
        </c:majorGridlines>
        <c:numFmt formatCode="General" sourceLinked="0"/>
        <c:majorTickMark val="none"/>
        <c:minorTickMark val="none"/>
        <c:tickLblPos val="high"/>
        <c:spPr>
          <a:ln w="12700" cap="flat">
            <a:noFill/>
            <a:miter lim="400000"/>
          </a:ln>
        </c:spPr>
        <c:txPr>
          <a:bodyPr rot="0"/>
          <a:lstStyle/>
          <a:p>
            <a:pPr>
              <a:defRPr sz="800" b="0" i="0" u="none" strike="noStrike" spc="200" baseline="0">
                <a:solidFill>
                  <a:schemeClr val="tx2"/>
                </a:solidFill>
                <a:latin typeface="Acherus Grotesque Light" panose="02000505000000020004" pitchFamily="2" charset="77"/>
                <a:ea typeface="Acherus Grotesque Regular" charset="0"/>
                <a:cs typeface="Acherus Grotesque Regular" charset="0"/>
              </a:defRPr>
            </a:pPr>
            <a:endParaRPr lang="en-US"/>
          </a:p>
        </c:txPr>
        <c:crossAx val="-2122553488"/>
        <c:crosses val="autoZero"/>
        <c:crossBetween val="between"/>
        <c:majorUnit val="25"/>
        <c:minorUnit val="12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209257461137699"/>
          <c:y val="0.23767126005016101"/>
          <c:w val="0.72844299999999995"/>
          <c:h val="0.503637"/>
        </c:manualLayout>
      </c:layout>
      <c:lineChart>
        <c:grouping val="standar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Region 2</c:v>
                </c:pt>
              </c:strCache>
            </c:strRef>
          </c:tx>
          <c:spPr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2.5545516551556399E-2"/>
                  <c:y val="-3.8206641901291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BA-5749-AA10-7611A8BDF663}"/>
                </c:ext>
              </c:extLst>
            </c:dLbl>
            <c:dLbl>
              <c:idx val="3"/>
              <c:layout>
                <c:manualLayout>
                  <c:x val="-2.3223196865051702E-3"/>
                  <c:y val="1.1939575594153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BA-5749-AA10-7611A8BDF663}"/>
                </c:ext>
              </c:extLst>
            </c:dLbl>
            <c:numFmt formatCode="#\ ###/###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u="none" strike="noStrike" spc="200" baseline="0">
                    <a:solidFill>
                      <a:schemeClr val="tx2"/>
                    </a:solidFill>
                    <a:latin typeface="Acherus Grotesque Medium" panose="02000505000000020004" pitchFamily="2" charset="77"/>
                    <a:ea typeface="Acherus Grotesque Regular" charset="0"/>
                    <a:cs typeface="Acherus Grotesque Regular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55</c:v>
                </c:pt>
                <c:pt idx="1">
                  <c:v>43</c:v>
                </c:pt>
                <c:pt idx="2">
                  <c:v>70</c:v>
                </c:pt>
                <c:pt idx="3">
                  <c:v>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4BA-5749-AA10-7611A8BDF663}"/>
            </c:ext>
          </c:extLst>
        </c:ser>
        <c:ser>
          <c:idx val="2"/>
          <c:order val="1"/>
          <c:tx>
            <c:strRef>
              <c:f>Sheet1!$A$4</c:f>
              <c:strCache>
                <c:ptCount val="1"/>
                <c:pt idx="0">
                  <c:v>Region 3 </c:v>
                </c:pt>
              </c:strCache>
            </c:strRef>
          </c:tx>
          <c:spPr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0"/>
                  <c:y val="-1.9103320950645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4BA-5749-AA10-7611A8BDF663}"/>
                </c:ext>
              </c:extLst>
            </c:dLbl>
            <c:dLbl>
              <c:idx val="3"/>
              <c:layout>
                <c:manualLayout>
                  <c:x val="0"/>
                  <c:y val="7.16374535649205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4BA-5749-AA10-7611A8BDF66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u="none" strike="noStrike" spc="200" baseline="0">
                    <a:solidFill>
                      <a:schemeClr val="tx2"/>
                    </a:solidFill>
                    <a:latin typeface="Acherus Grotesque Medium" panose="02000505000000020004" pitchFamily="2" charset="77"/>
                    <a:ea typeface="Acherus Grotesque Regular" charset="0"/>
                    <a:cs typeface="Acherus Grotesque Regular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77</c:v>
                </c:pt>
                <c:pt idx="1">
                  <c:v>32</c:v>
                </c:pt>
                <c:pt idx="2">
                  <c:v>45</c:v>
                </c:pt>
                <c:pt idx="3">
                  <c:v>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4BA-5749-AA10-7611A8BDF6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22553488"/>
        <c:axId val="-2089272032"/>
      </c:lineChart>
      <c:catAx>
        <c:axId val="-2122553488"/>
        <c:scaling>
          <c:orientation val="maxMin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2700" cap="flat">
            <a:noFill/>
            <a:miter lim="400000"/>
          </a:ln>
        </c:spPr>
        <c:txPr>
          <a:bodyPr rot="0"/>
          <a:lstStyle/>
          <a:p>
            <a:pPr>
              <a:defRPr sz="1000" b="1" i="0" u="none" strike="noStrike" cap="all" spc="200" baseline="0">
                <a:solidFill>
                  <a:schemeClr val="tx2"/>
                </a:solidFill>
                <a:latin typeface="Acherus Grotesque Regular" charset="0"/>
              </a:defRPr>
            </a:pPr>
            <a:endParaRPr lang="en-US"/>
          </a:p>
        </c:txPr>
        <c:crossAx val="-2089272032"/>
        <c:crosses val="autoZero"/>
        <c:auto val="1"/>
        <c:lblAlgn val="ctr"/>
        <c:lblOffset val="100"/>
        <c:noMultiLvlLbl val="1"/>
      </c:catAx>
      <c:valAx>
        <c:axId val="-2089272032"/>
        <c:scaling>
          <c:orientation val="minMax"/>
        </c:scaling>
        <c:delete val="0"/>
        <c:axPos val="r"/>
        <c:majorGridlines>
          <c:spPr>
            <a:ln w="6350" cap="flat">
              <a:solidFill>
                <a:schemeClr val="tx2">
                  <a:alpha val="50000"/>
                </a:schemeClr>
              </a:solidFill>
              <a:prstDash val="solid"/>
              <a:miter lim="800000"/>
            </a:ln>
          </c:spPr>
        </c:majorGridlines>
        <c:numFmt formatCode="General" sourceLinked="0"/>
        <c:majorTickMark val="none"/>
        <c:minorTickMark val="none"/>
        <c:tickLblPos val="high"/>
        <c:spPr>
          <a:ln w="12700" cap="flat">
            <a:noFill/>
            <a:miter lim="400000"/>
          </a:ln>
        </c:spPr>
        <c:txPr>
          <a:bodyPr rot="0"/>
          <a:lstStyle/>
          <a:p>
            <a:pPr>
              <a:defRPr sz="800" b="0" i="0" u="none" strike="noStrike" spc="200" baseline="0">
                <a:solidFill>
                  <a:schemeClr val="tx2"/>
                </a:solidFill>
                <a:latin typeface="Acherus Grotesque Light" panose="02000505000000020004" pitchFamily="2" charset="77"/>
                <a:ea typeface="Acherus Grotesque Regular" charset="0"/>
                <a:cs typeface="Acherus Grotesque Regular" charset="0"/>
              </a:defRPr>
            </a:pPr>
            <a:endParaRPr lang="en-US"/>
          </a:p>
        </c:txPr>
        <c:crossAx val="-2122553488"/>
        <c:crosses val="autoZero"/>
        <c:crossBetween val="between"/>
        <c:majorUnit val="25"/>
        <c:minorUnit val="12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2092568779647"/>
          <c:y val="0.23767119409947801"/>
          <c:w val="0.72844299999999995"/>
          <c:h val="0.5036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chemeClr val="tx1"/>
            </a:solidFill>
            <a:ln w="6350" cap="flat">
              <a:noFill/>
              <a:miter lim="400000"/>
            </a:ln>
            <a:effectLst/>
          </c:spPr>
          <c:invertIfNegative val="0"/>
          <c:dLbls>
            <c:numFmt formatCode="#\ ###/###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 i="0" u="none" strike="noStrike" spc="200" baseline="0">
                    <a:solidFill>
                      <a:schemeClr val="bg1"/>
                    </a:solidFill>
                    <a:latin typeface="Acherus Grotesque Medium" panose="02000505000000020004" pitchFamily="2" charset="77"/>
                    <a:ea typeface="Acherus Grotesque Regular" charset="0"/>
                    <a:cs typeface="Acherus Grotesque Regular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17</c:v>
                </c:pt>
                <c:pt idx="1">
                  <c:v>26</c:v>
                </c:pt>
                <c:pt idx="2">
                  <c:v>53</c:v>
                </c:pt>
                <c:pt idx="3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7A-0A48-8EFF-46F59C8CACE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Region 2</c:v>
                </c:pt>
              </c:strCache>
            </c:strRef>
          </c:tx>
          <c:spPr>
            <a:solidFill>
              <a:schemeClr val="tx1"/>
            </a:solidFill>
            <a:ln w="6350" cap="flat">
              <a:noFill/>
              <a:miter lim="400000"/>
            </a:ln>
            <a:effectLst/>
          </c:spPr>
          <c:invertIfNegative val="0"/>
          <c:dLbls>
            <c:numFmt formatCode="#\ ###/###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 i="0" u="none" strike="noStrike" spc="200" baseline="0">
                    <a:solidFill>
                      <a:schemeClr val="accent5"/>
                    </a:solidFill>
                    <a:latin typeface="Acherus Grotesque Medium" panose="02000505000000020004" pitchFamily="2" charset="77"/>
                    <a:ea typeface="Crimson Text Semibold" charset="0"/>
                    <a:cs typeface="Crimson Text Semibold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55</c:v>
                </c:pt>
                <c:pt idx="1">
                  <c:v>43</c:v>
                </c:pt>
                <c:pt idx="2">
                  <c:v>70</c:v>
                </c:pt>
                <c:pt idx="3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7A-0A48-8EFF-46F59C8CACE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Region 3 </c:v>
                </c:pt>
              </c:strCache>
            </c:strRef>
          </c:tx>
          <c:spPr>
            <a:solidFill>
              <a:schemeClr val="tx1"/>
            </a:solidFill>
            <a:ln w="635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 i="0" u="none" strike="noStrike" spc="200" baseline="0">
                    <a:solidFill>
                      <a:schemeClr val="accent5"/>
                    </a:solidFill>
                    <a:latin typeface="Acherus Grotesque Medium" panose="02000505000000020004" pitchFamily="2" charset="77"/>
                    <a:ea typeface="Crimson Text Semibold" charset="0"/>
                    <a:cs typeface="Crimson Text Semibold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77</c:v>
                </c:pt>
                <c:pt idx="1">
                  <c:v>32</c:v>
                </c:pt>
                <c:pt idx="2">
                  <c:v>45</c:v>
                </c:pt>
                <c:pt idx="3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7A-0A48-8EFF-46F59C8CAC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0"/>
        <c:overlap val="-60"/>
        <c:axId val="2129931056"/>
        <c:axId val="2146860832"/>
      </c:barChart>
      <c:catAx>
        <c:axId val="212993105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noFill/>
            <a:miter lim="400000"/>
          </a:ln>
        </c:spPr>
        <c:txPr>
          <a:bodyPr rot="0"/>
          <a:lstStyle/>
          <a:p>
            <a:pPr>
              <a:defRPr sz="1400" b="0" i="0" u="none" strike="noStrike" cap="all" spc="200" baseline="0">
                <a:solidFill>
                  <a:schemeClr val="bg1"/>
                </a:solidFill>
                <a:latin typeface="Acherus Grotesque Light" panose="02000505000000020004" pitchFamily="2" charset="77"/>
              </a:defRPr>
            </a:pPr>
            <a:endParaRPr lang="en-US"/>
          </a:p>
        </c:txPr>
        <c:crossAx val="2146860832"/>
        <c:crosses val="autoZero"/>
        <c:auto val="1"/>
        <c:lblAlgn val="ctr"/>
        <c:lblOffset val="100"/>
        <c:noMultiLvlLbl val="1"/>
      </c:catAx>
      <c:valAx>
        <c:axId val="2146860832"/>
        <c:scaling>
          <c:orientation val="minMax"/>
        </c:scaling>
        <c:delete val="0"/>
        <c:axPos val="t"/>
        <c:majorGridlines>
          <c:spPr>
            <a:ln w="6350" cap="flat">
              <a:solidFill>
                <a:schemeClr val="tx2">
                  <a:alpha val="50000"/>
                </a:schemeClr>
              </a:solidFill>
              <a:prstDash val="solid"/>
              <a:miter lim="800000"/>
            </a:ln>
          </c:spPr>
        </c:majorGridlines>
        <c:numFmt formatCode="General" sourceLinked="0"/>
        <c:majorTickMark val="none"/>
        <c:minorTickMark val="none"/>
        <c:tickLblPos val="high"/>
        <c:spPr>
          <a:ln w="12700" cap="flat">
            <a:noFill/>
            <a:miter lim="400000"/>
          </a:ln>
        </c:spPr>
        <c:txPr>
          <a:bodyPr rot="0"/>
          <a:lstStyle/>
          <a:p>
            <a:pPr>
              <a:defRPr sz="1400" b="1" i="0" u="none" strike="noStrike" spc="200" baseline="0">
                <a:solidFill>
                  <a:schemeClr val="bg1"/>
                </a:solidFill>
                <a:latin typeface="Acherus Grotesque Medium" panose="02000505000000020004" pitchFamily="2" charset="77"/>
                <a:ea typeface="Acherus Grotesque" charset="0"/>
                <a:cs typeface="Acherus Grotesque" charset="0"/>
              </a:defRPr>
            </a:pPr>
            <a:endParaRPr lang="en-US"/>
          </a:p>
        </c:txPr>
        <c:crossAx val="2129931056"/>
        <c:crosses val="autoZero"/>
        <c:crossBetween val="between"/>
        <c:majorUnit val="25"/>
        <c:minorUnit val="12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222092568779647"/>
          <c:y val="0.23767119409947801"/>
          <c:w val="0.72844299999999995"/>
          <c:h val="0.50363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Region 2</c:v>
                </c:pt>
              </c:strCache>
            </c:strRef>
          </c:tx>
          <c:spPr>
            <a:solidFill>
              <a:srgbClr val="F47E29"/>
            </a:solidFill>
            <a:ln w="6350" cap="flat">
              <a:noFill/>
              <a:miter lim="400000"/>
            </a:ln>
            <a:effectLst/>
          </c:spPr>
          <c:invertIfNegative val="0"/>
          <c:dLbls>
            <c:numFmt formatCode="#\ ###/###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 i="0" u="none" strike="noStrike" spc="200" baseline="0">
                    <a:solidFill>
                      <a:schemeClr val="tx2"/>
                    </a:solidFill>
                    <a:latin typeface="Acherus Grotesque Medium" panose="02000505000000020004" pitchFamily="2" charset="77"/>
                    <a:ea typeface="Acherus Grotesque Regular" charset="0"/>
                    <a:cs typeface="Acherus Grotesque Regular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55</c:v>
                </c:pt>
                <c:pt idx="1">
                  <c:v>43</c:v>
                </c:pt>
                <c:pt idx="2">
                  <c:v>70</c:v>
                </c:pt>
                <c:pt idx="3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0D-574B-AE72-27B6CA502719}"/>
            </c:ext>
          </c:extLst>
        </c:ser>
        <c:ser>
          <c:idx val="2"/>
          <c:order val="1"/>
          <c:tx>
            <c:strRef>
              <c:f>Sheet1!$A$4</c:f>
              <c:strCache>
                <c:ptCount val="1"/>
                <c:pt idx="0">
                  <c:v>Region 3 </c:v>
                </c:pt>
              </c:strCache>
            </c:strRef>
          </c:tx>
          <c:spPr>
            <a:solidFill>
              <a:schemeClr val="tx1"/>
            </a:solidFill>
            <a:ln w="635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 i="0" u="none" strike="noStrike" spc="200" baseline="0">
                    <a:solidFill>
                      <a:schemeClr val="tx2"/>
                    </a:solidFill>
                    <a:latin typeface="Acherus Grotesque Medium" panose="02000505000000020004" pitchFamily="2" charset="77"/>
                    <a:ea typeface="Acherus Grotesque Regular" charset="0"/>
                    <a:cs typeface="Acherus Grotesque Regular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77</c:v>
                </c:pt>
                <c:pt idx="1">
                  <c:v>32</c:v>
                </c:pt>
                <c:pt idx="2">
                  <c:v>45</c:v>
                </c:pt>
                <c:pt idx="3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0D-574B-AE72-27B6CA5027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8"/>
        <c:overlap val="-64"/>
        <c:axId val="-2059812288"/>
        <c:axId val="-2059820000"/>
      </c:barChart>
      <c:catAx>
        <c:axId val="-2059812288"/>
        <c:scaling>
          <c:orientation val="maxMin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2700" cap="flat">
            <a:noFill/>
            <a:miter lim="400000"/>
          </a:ln>
        </c:spPr>
        <c:txPr>
          <a:bodyPr rot="0"/>
          <a:lstStyle/>
          <a:p>
            <a:pPr>
              <a:defRPr sz="1400" b="1" i="0" u="none" strike="noStrike" cap="all" spc="200" baseline="0">
                <a:solidFill>
                  <a:schemeClr val="tx2"/>
                </a:solidFill>
                <a:latin typeface="Acherus Grotesque Medium" panose="02000505000000020004" pitchFamily="2" charset="77"/>
              </a:defRPr>
            </a:pPr>
            <a:endParaRPr lang="en-US"/>
          </a:p>
        </c:txPr>
        <c:crossAx val="-2059820000"/>
        <c:crosses val="autoZero"/>
        <c:auto val="1"/>
        <c:lblAlgn val="ctr"/>
        <c:lblOffset val="100"/>
        <c:noMultiLvlLbl val="1"/>
      </c:catAx>
      <c:valAx>
        <c:axId val="-2059820000"/>
        <c:scaling>
          <c:orientation val="minMax"/>
        </c:scaling>
        <c:delete val="0"/>
        <c:axPos val="r"/>
        <c:majorGridlines>
          <c:spPr>
            <a:ln w="6350" cap="flat">
              <a:solidFill>
                <a:schemeClr val="tx2">
                  <a:alpha val="50000"/>
                </a:schemeClr>
              </a:solidFill>
              <a:prstDash val="solid"/>
              <a:miter lim="800000"/>
            </a:ln>
          </c:spPr>
        </c:majorGridlines>
        <c:numFmt formatCode="General" sourceLinked="0"/>
        <c:majorTickMark val="none"/>
        <c:minorTickMark val="none"/>
        <c:tickLblPos val="high"/>
        <c:spPr>
          <a:ln w="12700" cap="flat">
            <a:noFill/>
            <a:miter lim="400000"/>
          </a:ln>
        </c:spPr>
        <c:txPr>
          <a:bodyPr rot="0"/>
          <a:lstStyle/>
          <a:p>
            <a:pPr>
              <a:defRPr sz="1400" b="0" i="0" u="none" strike="noStrike" spc="200" baseline="0">
                <a:solidFill>
                  <a:schemeClr val="tx2"/>
                </a:solidFill>
                <a:latin typeface="Acherus Grotesque Light" panose="02000505000000020004" pitchFamily="2" charset="77"/>
                <a:ea typeface="Acherus Grotesque Regular" charset="0"/>
                <a:cs typeface="Acherus Grotesque Regular" charset="0"/>
              </a:defRPr>
            </a:pPr>
            <a:endParaRPr lang="en-US"/>
          </a:p>
        </c:txPr>
        <c:crossAx val="-2059812288"/>
        <c:crosses val="autoZero"/>
        <c:crossBetween val="between"/>
        <c:majorUnit val="25"/>
        <c:minorUnit val="12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222092568779647"/>
          <c:y val="0.23767119409947801"/>
          <c:w val="0.72844299999999995"/>
          <c:h val="0.50363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Region 2</c:v>
                </c:pt>
              </c:strCache>
            </c:strRef>
          </c:tx>
          <c:spPr>
            <a:solidFill>
              <a:srgbClr val="F47E29"/>
            </a:solidFill>
            <a:ln w="6350" cap="flat">
              <a:noFill/>
              <a:miter lim="400000"/>
            </a:ln>
            <a:effectLst/>
          </c:spPr>
          <c:invertIfNegative val="0"/>
          <c:dLbls>
            <c:numFmt formatCode="#\ ###/###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u="none" strike="noStrike" spc="200" baseline="0">
                    <a:solidFill>
                      <a:schemeClr val="tx2"/>
                    </a:solidFill>
                    <a:latin typeface="Acherus Grotesque Medium" panose="02000505000000020004" pitchFamily="2" charset="77"/>
                    <a:ea typeface="Acherus Grotesque Regular" charset="0"/>
                    <a:cs typeface="Acherus Grotesque Regular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55</c:v>
                </c:pt>
                <c:pt idx="1">
                  <c:v>43</c:v>
                </c:pt>
                <c:pt idx="2">
                  <c:v>70</c:v>
                </c:pt>
                <c:pt idx="3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0D-574B-AE72-27B6CA502719}"/>
            </c:ext>
          </c:extLst>
        </c:ser>
        <c:ser>
          <c:idx val="2"/>
          <c:order val="1"/>
          <c:tx>
            <c:strRef>
              <c:f>Sheet1!$A$4</c:f>
              <c:strCache>
                <c:ptCount val="1"/>
                <c:pt idx="0">
                  <c:v>Region 3 </c:v>
                </c:pt>
              </c:strCache>
            </c:strRef>
          </c:tx>
          <c:spPr>
            <a:solidFill>
              <a:schemeClr val="tx1"/>
            </a:solidFill>
            <a:ln w="635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u="none" strike="noStrike" spc="200" baseline="0">
                    <a:solidFill>
                      <a:schemeClr val="tx2"/>
                    </a:solidFill>
                    <a:latin typeface="Acherus Grotesque Medium" panose="02000505000000020004" pitchFamily="2" charset="77"/>
                    <a:ea typeface="Acherus Grotesque Regular" charset="0"/>
                    <a:cs typeface="Acherus Grotesque Regular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77</c:v>
                </c:pt>
                <c:pt idx="1">
                  <c:v>32</c:v>
                </c:pt>
                <c:pt idx="2">
                  <c:v>45</c:v>
                </c:pt>
                <c:pt idx="3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0D-574B-AE72-27B6CA5027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8"/>
        <c:overlap val="-64"/>
        <c:axId val="-2050157008"/>
        <c:axId val="-2050160288"/>
      </c:barChart>
      <c:catAx>
        <c:axId val="-2050157008"/>
        <c:scaling>
          <c:orientation val="maxMin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2700" cap="flat">
            <a:noFill/>
            <a:miter lim="400000"/>
          </a:ln>
        </c:spPr>
        <c:txPr>
          <a:bodyPr rot="0"/>
          <a:lstStyle/>
          <a:p>
            <a:pPr>
              <a:defRPr sz="1000" b="1" i="0" u="none" strike="noStrike" cap="all" spc="200" baseline="0">
                <a:solidFill>
                  <a:schemeClr val="tx2"/>
                </a:solidFill>
                <a:latin typeface="Acherus Grotesque Medium" panose="02000505000000020004" pitchFamily="2" charset="77"/>
              </a:defRPr>
            </a:pPr>
            <a:endParaRPr lang="en-US"/>
          </a:p>
        </c:txPr>
        <c:crossAx val="-2050160288"/>
        <c:crosses val="autoZero"/>
        <c:auto val="1"/>
        <c:lblAlgn val="ctr"/>
        <c:lblOffset val="100"/>
        <c:noMultiLvlLbl val="1"/>
      </c:catAx>
      <c:valAx>
        <c:axId val="-2050160288"/>
        <c:scaling>
          <c:orientation val="minMax"/>
        </c:scaling>
        <c:delete val="0"/>
        <c:axPos val="r"/>
        <c:majorGridlines>
          <c:spPr>
            <a:ln w="6350" cap="flat">
              <a:solidFill>
                <a:schemeClr val="tx2">
                  <a:alpha val="50000"/>
                </a:schemeClr>
              </a:solidFill>
              <a:prstDash val="solid"/>
              <a:miter lim="800000"/>
            </a:ln>
          </c:spPr>
        </c:majorGridlines>
        <c:numFmt formatCode="General" sourceLinked="0"/>
        <c:majorTickMark val="none"/>
        <c:minorTickMark val="none"/>
        <c:tickLblPos val="high"/>
        <c:spPr>
          <a:ln w="12700" cap="flat">
            <a:noFill/>
            <a:miter lim="400000"/>
          </a:ln>
        </c:spPr>
        <c:txPr>
          <a:bodyPr rot="0"/>
          <a:lstStyle/>
          <a:p>
            <a:pPr>
              <a:defRPr sz="800" b="0" i="0" u="none" strike="noStrike" spc="200" baseline="0">
                <a:solidFill>
                  <a:schemeClr val="tx2"/>
                </a:solidFill>
                <a:latin typeface="Acherus Grotesque Light" panose="02000505000000020004" pitchFamily="2" charset="77"/>
                <a:ea typeface="Acherus Grotesque Regular" charset="0"/>
                <a:cs typeface="Acherus Grotesque Regular" charset="0"/>
              </a:defRPr>
            </a:pPr>
            <a:endParaRPr lang="en-US"/>
          </a:p>
        </c:txPr>
        <c:crossAx val="-2050157008"/>
        <c:crosses val="autoZero"/>
        <c:crossBetween val="between"/>
        <c:majorUnit val="25"/>
        <c:minorUnit val="12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2092568779647"/>
          <c:y val="0.23767119409947801"/>
          <c:w val="0.72844299999999995"/>
          <c:h val="0.50363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Region 2</c:v>
                </c:pt>
              </c:strCache>
            </c:strRef>
          </c:tx>
          <c:spPr>
            <a:solidFill>
              <a:srgbClr val="F47E29"/>
            </a:solidFill>
            <a:ln w="6350" cap="flat">
              <a:noFill/>
              <a:miter lim="400000"/>
            </a:ln>
            <a:effectLst/>
          </c:spPr>
          <c:invertIfNegative val="0"/>
          <c:dLbls>
            <c:numFmt formatCode="#\ ###/###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u="none" strike="noStrike" spc="200" baseline="0">
                    <a:solidFill>
                      <a:schemeClr val="tx2"/>
                    </a:solidFill>
                    <a:latin typeface="Acherus Grotesque Medium" panose="02000505000000020004" pitchFamily="2" charset="77"/>
                    <a:ea typeface="Acherus Grotesque Regular" charset="0"/>
                    <a:cs typeface="Acherus Grotesque Regular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55</c:v>
                </c:pt>
                <c:pt idx="1">
                  <c:v>43</c:v>
                </c:pt>
                <c:pt idx="2">
                  <c:v>70</c:v>
                </c:pt>
                <c:pt idx="3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96-1E41-97FA-7D6421167ACE}"/>
            </c:ext>
          </c:extLst>
        </c:ser>
        <c:ser>
          <c:idx val="2"/>
          <c:order val="1"/>
          <c:tx>
            <c:strRef>
              <c:f>Sheet1!$A$4</c:f>
              <c:strCache>
                <c:ptCount val="1"/>
                <c:pt idx="0">
                  <c:v>Region 3 </c:v>
                </c:pt>
              </c:strCache>
            </c:strRef>
          </c:tx>
          <c:spPr>
            <a:solidFill>
              <a:schemeClr val="tx1"/>
            </a:solidFill>
            <a:ln w="635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u="none" strike="noStrike" spc="200" baseline="0">
                    <a:solidFill>
                      <a:schemeClr val="tx2"/>
                    </a:solidFill>
                    <a:latin typeface="Acherus Grotesque Medium" panose="02000505000000020004" pitchFamily="2" charset="77"/>
                    <a:ea typeface="Acherus Grotesque Regular" charset="0"/>
                    <a:cs typeface="Acherus Grotesque Regular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77</c:v>
                </c:pt>
                <c:pt idx="1">
                  <c:v>32</c:v>
                </c:pt>
                <c:pt idx="2">
                  <c:v>45</c:v>
                </c:pt>
                <c:pt idx="3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96-1E41-97FA-7D6421167A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8"/>
        <c:overlap val="-64"/>
        <c:axId val="-2050157008"/>
        <c:axId val="-2050160288"/>
      </c:barChart>
      <c:catAx>
        <c:axId val="-2050157008"/>
        <c:scaling>
          <c:orientation val="maxMin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2700" cap="flat">
            <a:noFill/>
            <a:miter lim="400000"/>
          </a:ln>
        </c:spPr>
        <c:txPr>
          <a:bodyPr rot="0"/>
          <a:lstStyle/>
          <a:p>
            <a:pPr>
              <a:defRPr sz="1000" b="1" i="0" u="none" strike="noStrike" cap="all" spc="200" baseline="0">
                <a:solidFill>
                  <a:schemeClr val="tx2"/>
                </a:solidFill>
                <a:latin typeface="Acherus Grotesque Medium" panose="02000505000000020004" pitchFamily="2" charset="77"/>
              </a:defRPr>
            </a:pPr>
            <a:endParaRPr lang="en-US"/>
          </a:p>
        </c:txPr>
        <c:crossAx val="-2050160288"/>
        <c:crosses val="autoZero"/>
        <c:auto val="1"/>
        <c:lblAlgn val="ctr"/>
        <c:lblOffset val="100"/>
        <c:noMultiLvlLbl val="1"/>
      </c:catAx>
      <c:valAx>
        <c:axId val="-2050160288"/>
        <c:scaling>
          <c:orientation val="minMax"/>
        </c:scaling>
        <c:delete val="0"/>
        <c:axPos val="r"/>
        <c:majorGridlines>
          <c:spPr>
            <a:ln w="6350" cap="flat">
              <a:solidFill>
                <a:schemeClr val="tx2">
                  <a:alpha val="50000"/>
                </a:schemeClr>
              </a:solidFill>
              <a:prstDash val="solid"/>
              <a:miter lim="800000"/>
            </a:ln>
          </c:spPr>
        </c:majorGridlines>
        <c:numFmt formatCode="General" sourceLinked="0"/>
        <c:majorTickMark val="none"/>
        <c:minorTickMark val="none"/>
        <c:tickLblPos val="high"/>
        <c:spPr>
          <a:ln w="12700" cap="flat">
            <a:noFill/>
            <a:miter lim="400000"/>
          </a:ln>
        </c:spPr>
        <c:txPr>
          <a:bodyPr rot="0"/>
          <a:lstStyle/>
          <a:p>
            <a:pPr>
              <a:defRPr sz="800" b="0" i="0" u="none" strike="noStrike" spc="200" baseline="0">
                <a:solidFill>
                  <a:schemeClr val="tx2"/>
                </a:solidFill>
                <a:latin typeface="Acherus Grotesque Light" panose="02000505000000020004" pitchFamily="2" charset="77"/>
                <a:ea typeface="Acherus Grotesque Regular" charset="0"/>
                <a:cs typeface="Acherus Grotesque Regular" charset="0"/>
              </a:defRPr>
            </a:pPr>
            <a:endParaRPr lang="en-US"/>
          </a:p>
        </c:txPr>
        <c:crossAx val="-2050157008"/>
        <c:crosses val="autoZero"/>
        <c:crossBetween val="between"/>
        <c:majorUnit val="25"/>
        <c:minorUnit val="12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22209257461137699"/>
          <c:y val="0.23767126005016101"/>
          <c:w val="0.72844299999999995"/>
          <c:h val="0.503637"/>
        </c:manualLayout>
      </c:layout>
      <c:lineChart>
        <c:grouping val="standar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Region 2</c:v>
                </c:pt>
              </c:strCache>
            </c:strRef>
          </c:tx>
          <c:spPr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2.5545516551556399E-2"/>
                  <c:y val="-3.8206641901291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2A7-AF44-9854-3A35C7DFBB67}"/>
                </c:ext>
              </c:extLst>
            </c:dLbl>
            <c:dLbl>
              <c:idx val="3"/>
              <c:layout>
                <c:manualLayout>
                  <c:x val="-2.3223196865051702E-3"/>
                  <c:y val="1.1939575594153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2A7-AF44-9854-3A35C7DFBB67}"/>
                </c:ext>
              </c:extLst>
            </c:dLbl>
            <c:numFmt formatCode="#\ ###/###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 i="0" u="none" strike="noStrike" spc="200" baseline="0">
                    <a:solidFill>
                      <a:schemeClr val="tx2"/>
                    </a:solidFill>
                    <a:latin typeface="Acherus Grotesque Medium" panose="02000505000000020004" pitchFamily="2" charset="77"/>
                    <a:ea typeface="Acherus Grotesque Regular" charset="0"/>
                    <a:cs typeface="Acherus Grotesque Regular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55</c:v>
                </c:pt>
                <c:pt idx="1">
                  <c:v>43</c:v>
                </c:pt>
                <c:pt idx="2">
                  <c:v>70</c:v>
                </c:pt>
                <c:pt idx="3">
                  <c:v>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B0D-574B-AE72-27B6CA502719}"/>
            </c:ext>
          </c:extLst>
        </c:ser>
        <c:ser>
          <c:idx val="2"/>
          <c:order val="1"/>
          <c:tx>
            <c:strRef>
              <c:f>Sheet1!$A$4</c:f>
              <c:strCache>
                <c:ptCount val="1"/>
                <c:pt idx="0">
                  <c:v>Region 3 </c:v>
                </c:pt>
              </c:strCache>
            </c:strRef>
          </c:tx>
          <c:spPr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0"/>
                  <c:y val="-1.9103320950645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2A7-AF44-9854-3A35C7DFBB67}"/>
                </c:ext>
              </c:extLst>
            </c:dLbl>
            <c:dLbl>
              <c:idx val="3"/>
              <c:layout>
                <c:manualLayout>
                  <c:x val="0"/>
                  <c:y val="7.16374535649205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2A7-AF44-9854-3A35C7DFBB6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 i="0" u="none" strike="noStrike" spc="200" baseline="0">
                    <a:solidFill>
                      <a:schemeClr val="tx2"/>
                    </a:solidFill>
                    <a:latin typeface="Acherus Grotesque Medium" panose="02000505000000020004" pitchFamily="2" charset="77"/>
                    <a:ea typeface="Acherus Grotesque Regular" charset="0"/>
                    <a:cs typeface="Acherus Grotesque Regular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77</c:v>
                </c:pt>
                <c:pt idx="1">
                  <c:v>32</c:v>
                </c:pt>
                <c:pt idx="2">
                  <c:v>45</c:v>
                </c:pt>
                <c:pt idx="3">
                  <c:v>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B0D-574B-AE72-27B6CA5027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50268432"/>
        <c:axId val="-2050265232"/>
      </c:lineChart>
      <c:catAx>
        <c:axId val="-2050268432"/>
        <c:scaling>
          <c:orientation val="maxMin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2700" cap="flat">
            <a:noFill/>
            <a:miter lim="400000"/>
          </a:ln>
        </c:spPr>
        <c:txPr>
          <a:bodyPr rot="0"/>
          <a:lstStyle/>
          <a:p>
            <a:pPr>
              <a:defRPr sz="1400" b="1" i="0" u="none" strike="noStrike" cap="all" spc="200" baseline="0">
                <a:solidFill>
                  <a:schemeClr val="tx2"/>
                </a:solidFill>
                <a:latin typeface="Acherus Grotesque Medium" panose="02000505000000020004" pitchFamily="2" charset="77"/>
              </a:defRPr>
            </a:pPr>
            <a:endParaRPr lang="en-US"/>
          </a:p>
        </c:txPr>
        <c:crossAx val="-2050265232"/>
        <c:crosses val="autoZero"/>
        <c:auto val="1"/>
        <c:lblAlgn val="ctr"/>
        <c:lblOffset val="100"/>
        <c:noMultiLvlLbl val="1"/>
      </c:catAx>
      <c:valAx>
        <c:axId val="-2050265232"/>
        <c:scaling>
          <c:orientation val="minMax"/>
        </c:scaling>
        <c:delete val="0"/>
        <c:axPos val="r"/>
        <c:majorGridlines>
          <c:spPr>
            <a:ln w="6350" cap="flat">
              <a:solidFill>
                <a:schemeClr val="tx2">
                  <a:alpha val="50000"/>
                </a:schemeClr>
              </a:solidFill>
              <a:prstDash val="solid"/>
              <a:miter lim="800000"/>
            </a:ln>
          </c:spPr>
        </c:majorGridlines>
        <c:numFmt formatCode="General" sourceLinked="0"/>
        <c:majorTickMark val="none"/>
        <c:minorTickMark val="none"/>
        <c:tickLblPos val="high"/>
        <c:spPr>
          <a:ln w="12700" cap="flat">
            <a:noFill/>
            <a:miter lim="400000"/>
          </a:ln>
        </c:spPr>
        <c:txPr>
          <a:bodyPr rot="0"/>
          <a:lstStyle/>
          <a:p>
            <a:pPr>
              <a:defRPr sz="1400" b="0" i="0" u="none" strike="noStrike" spc="200" baseline="0">
                <a:solidFill>
                  <a:schemeClr val="tx2"/>
                </a:solidFill>
                <a:latin typeface="Acherus Grotesque Light" panose="02000505000000020004" pitchFamily="2" charset="77"/>
                <a:ea typeface="Acherus Grotesque Regular" charset="0"/>
                <a:cs typeface="Acherus Grotesque Regular" charset="0"/>
              </a:defRPr>
            </a:pPr>
            <a:endParaRPr lang="en-US"/>
          </a:p>
        </c:txPr>
        <c:crossAx val="-2050268432"/>
        <c:crosses val="autoZero"/>
        <c:crossBetween val="between"/>
        <c:majorUnit val="25"/>
        <c:minorUnit val="12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view3D>
      <c:rotX val="15"/>
      <c:rotY val="20"/>
      <c:rAngAx val="0"/>
    </c:view3D>
    <c:floor>
      <c:thickness val="0"/>
    </c:floor>
    <c:sideWall>
      <c:thickness val="0"/>
      <c:spPr>
        <a:noFill/>
        <a:ln w="12700" cap="flat">
          <a:noFill/>
          <a:miter lim="400000"/>
        </a:ln>
        <a:effectLst/>
      </c:spPr>
    </c:sideWall>
    <c:backWall>
      <c:thickness val="0"/>
      <c:spPr>
        <a:noFill/>
        <a:ln w="12700" cap="flat">
          <a:noFill/>
          <a:miter lim="400000"/>
        </a:ln>
        <a:effectLst/>
      </c:spPr>
    </c:backWall>
    <c:plotArea>
      <c:layout>
        <c:manualLayout>
          <c:layoutTarget val="inner"/>
          <c:xMode val="edge"/>
          <c:yMode val="edge"/>
          <c:x val="0.22209257461137699"/>
          <c:y val="0.23767126005016101"/>
          <c:w val="0.72844299999999995"/>
          <c:h val="0.503637"/>
        </c:manualLayout>
      </c:layout>
      <c:surface3DChart>
        <c:wireframe val="1"/>
        <c:ser>
          <c:idx val="1"/>
          <c:order val="0"/>
          <c:tx>
            <c:strRef>
              <c:f>Sheet1!$A$3</c:f>
              <c:strCache>
                <c:ptCount val="1"/>
                <c:pt idx="0">
                  <c:v>Region 2</c:v>
                </c:pt>
              </c:strCache>
            </c:strRef>
          </c:tx>
          <c:spPr>
            <a:effectLst/>
          </c:spPr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55</c:v>
                </c:pt>
                <c:pt idx="1">
                  <c:v>43</c:v>
                </c:pt>
                <c:pt idx="2">
                  <c:v>70</c:v>
                </c:pt>
                <c:pt idx="3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0D-574B-AE72-27B6CA502719}"/>
            </c:ext>
          </c:extLst>
        </c:ser>
        <c:ser>
          <c:idx val="2"/>
          <c:order val="1"/>
          <c:tx>
            <c:strRef>
              <c:f>Sheet1!$A$4</c:f>
              <c:strCache>
                <c:ptCount val="1"/>
                <c:pt idx="0">
                  <c:v>Region 3 </c:v>
                </c:pt>
              </c:strCache>
            </c:strRef>
          </c:tx>
          <c:spPr>
            <a:effectLst/>
          </c:spPr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77</c:v>
                </c:pt>
                <c:pt idx="1">
                  <c:v>32</c:v>
                </c:pt>
                <c:pt idx="2">
                  <c:v>45</c:v>
                </c:pt>
                <c:pt idx="3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0D-574B-AE72-27B6CA502719}"/>
            </c:ext>
          </c:extLst>
        </c:ser>
        <c:bandFmts/>
        <c:axId val="-2060020192"/>
        <c:axId val="-2060033280"/>
        <c:axId val="-2060036880"/>
      </c:surface3DChart>
      <c:catAx>
        <c:axId val="-2060020192"/>
        <c:scaling>
          <c:orientation val="maxMin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2700" cap="flat">
            <a:noFill/>
            <a:miter lim="400000"/>
          </a:ln>
        </c:spPr>
        <c:txPr>
          <a:bodyPr rot="0"/>
          <a:lstStyle/>
          <a:p>
            <a:pPr>
              <a:defRPr sz="1400" b="1" i="0" u="none" strike="noStrike" cap="all" spc="200" baseline="0">
                <a:solidFill>
                  <a:schemeClr val="tx2"/>
                </a:solidFill>
                <a:latin typeface="Acherus Grotesque Regular" charset="0"/>
              </a:defRPr>
            </a:pPr>
            <a:endParaRPr lang="en-US"/>
          </a:p>
        </c:txPr>
        <c:crossAx val="-2060033280"/>
        <c:crosses val="autoZero"/>
        <c:auto val="1"/>
        <c:lblAlgn val="ctr"/>
        <c:lblOffset val="100"/>
        <c:noMultiLvlLbl val="1"/>
      </c:catAx>
      <c:valAx>
        <c:axId val="-2060033280"/>
        <c:scaling>
          <c:orientation val="minMax"/>
        </c:scaling>
        <c:delete val="0"/>
        <c:axPos val="r"/>
        <c:majorGridlines>
          <c:spPr>
            <a:ln w="6350" cap="flat">
              <a:solidFill>
                <a:schemeClr val="tx2"/>
              </a:solidFill>
              <a:prstDash val="dash"/>
              <a:miter lim="800000"/>
            </a:ln>
          </c:spPr>
        </c:majorGridlines>
        <c:numFmt formatCode="General" sourceLinked="0"/>
        <c:majorTickMark val="none"/>
        <c:minorTickMark val="none"/>
        <c:tickLblPos val="high"/>
        <c:spPr>
          <a:ln w="12700" cap="flat">
            <a:noFill/>
            <a:miter lim="400000"/>
          </a:ln>
        </c:spPr>
        <c:txPr>
          <a:bodyPr rot="0"/>
          <a:lstStyle/>
          <a:p>
            <a:pPr>
              <a:defRPr sz="1400" b="0" i="0" u="none" strike="noStrike" spc="200" baseline="0">
                <a:solidFill>
                  <a:schemeClr val="tx2"/>
                </a:solidFill>
                <a:latin typeface="Acherus Grotesque Light" panose="02000505000000020004" pitchFamily="2" charset="77"/>
                <a:ea typeface="Acherus Grotesque Regular" charset="0"/>
                <a:cs typeface="Acherus Grotesque Regular" charset="0"/>
              </a:defRPr>
            </a:pPr>
            <a:endParaRPr lang="en-US"/>
          </a:p>
        </c:txPr>
        <c:crossAx val="-2060020192"/>
        <c:crosses val="autoZero"/>
        <c:crossBetween val="midCat"/>
        <c:majorUnit val="25"/>
        <c:minorUnit val="12.5"/>
      </c:valAx>
      <c:serAx>
        <c:axId val="-2060036880"/>
        <c:scaling>
          <c:orientation val="minMax"/>
        </c:scaling>
        <c:delete val="1"/>
        <c:axPos val="b"/>
        <c:majorTickMark val="out"/>
        <c:minorTickMark val="none"/>
        <c:tickLblPos val="nextTo"/>
        <c:crossAx val="-2060033280"/>
        <c:crosses val="autoZero"/>
      </c:serAx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view3D>
      <c:rotX val="15"/>
      <c:rotY val="20"/>
      <c:rAngAx val="0"/>
    </c:view3D>
    <c:floor>
      <c:thickness val="0"/>
    </c:floor>
    <c:sideWall>
      <c:thickness val="0"/>
      <c:spPr>
        <a:noFill/>
        <a:ln w="12700" cap="flat">
          <a:noFill/>
          <a:miter lim="400000"/>
        </a:ln>
        <a:effectLst/>
      </c:spPr>
    </c:sideWall>
    <c:backWall>
      <c:thickness val="0"/>
      <c:spPr>
        <a:noFill/>
        <a:ln w="12700" cap="flat">
          <a:noFill/>
          <a:miter lim="400000"/>
        </a:ln>
        <a:effectLst/>
      </c:spPr>
    </c:backWall>
    <c:plotArea>
      <c:layout>
        <c:manualLayout>
          <c:layoutTarget val="inner"/>
          <c:xMode val="edge"/>
          <c:yMode val="edge"/>
          <c:x val="0.22209257461137699"/>
          <c:y val="0.23767126005016101"/>
          <c:w val="0.72844299999999995"/>
          <c:h val="0.503637"/>
        </c:manualLayout>
      </c:layout>
      <c:surface3DChart>
        <c:wireframe val="1"/>
        <c:ser>
          <c:idx val="1"/>
          <c:order val="0"/>
          <c:tx>
            <c:strRef>
              <c:f>Sheet1!$A$3</c:f>
              <c:strCache>
                <c:ptCount val="1"/>
                <c:pt idx="0">
                  <c:v>Region 2</c:v>
                </c:pt>
              </c:strCache>
            </c:strRef>
          </c:tx>
          <c:spPr>
            <a:effectLst/>
          </c:spPr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55</c:v>
                </c:pt>
                <c:pt idx="1">
                  <c:v>43</c:v>
                </c:pt>
                <c:pt idx="2">
                  <c:v>70</c:v>
                </c:pt>
                <c:pt idx="3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0D-574B-AE72-27B6CA502719}"/>
            </c:ext>
          </c:extLst>
        </c:ser>
        <c:ser>
          <c:idx val="2"/>
          <c:order val="1"/>
          <c:tx>
            <c:strRef>
              <c:f>Sheet1!$A$4</c:f>
              <c:strCache>
                <c:ptCount val="1"/>
                <c:pt idx="0">
                  <c:v>Region 3 </c:v>
                </c:pt>
              </c:strCache>
            </c:strRef>
          </c:tx>
          <c:spPr>
            <a:effectLst/>
          </c:spPr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77</c:v>
                </c:pt>
                <c:pt idx="1">
                  <c:v>32</c:v>
                </c:pt>
                <c:pt idx="2">
                  <c:v>45</c:v>
                </c:pt>
                <c:pt idx="3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0D-574B-AE72-27B6CA502719}"/>
            </c:ext>
          </c:extLst>
        </c:ser>
        <c:bandFmts/>
        <c:axId val="-2124606816"/>
        <c:axId val="-2124603760"/>
        <c:axId val="-2124612928"/>
      </c:surface3DChart>
      <c:catAx>
        <c:axId val="-2124606816"/>
        <c:scaling>
          <c:orientation val="maxMin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2700" cap="flat">
            <a:noFill/>
            <a:miter lim="400000"/>
          </a:ln>
        </c:spPr>
        <c:txPr>
          <a:bodyPr rot="0"/>
          <a:lstStyle/>
          <a:p>
            <a:pPr>
              <a:defRPr sz="1000" b="1" i="0" u="none" strike="noStrike" cap="all" spc="200" baseline="0">
                <a:solidFill>
                  <a:schemeClr val="tx2"/>
                </a:solidFill>
                <a:latin typeface="Acherus Grotesque Regular" charset="0"/>
              </a:defRPr>
            </a:pPr>
            <a:endParaRPr lang="en-US"/>
          </a:p>
        </c:txPr>
        <c:crossAx val="-2124603760"/>
        <c:crosses val="autoZero"/>
        <c:auto val="1"/>
        <c:lblAlgn val="ctr"/>
        <c:lblOffset val="100"/>
        <c:noMultiLvlLbl val="1"/>
      </c:catAx>
      <c:valAx>
        <c:axId val="-2124603760"/>
        <c:scaling>
          <c:orientation val="minMax"/>
        </c:scaling>
        <c:delete val="0"/>
        <c:axPos val="r"/>
        <c:majorGridlines>
          <c:spPr>
            <a:ln w="6350" cap="flat">
              <a:solidFill>
                <a:schemeClr val="tx2">
                  <a:alpha val="50000"/>
                </a:schemeClr>
              </a:solidFill>
              <a:prstDash val="dash"/>
              <a:miter lim="800000"/>
            </a:ln>
          </c:spPr>
        </c:majorGridlines>
        <c:numFmt formatCode="General" sourceLinked="0"/>
        <c:majorTickMark val="none"/>
        <c:minorTickMark val="none"/>
        <c:tickLblPos val="high"/>
        <c:spPr>
          <a:ln w="12700" cap="flat">
            <a:noFill/>
            <a:miter lim="400000"/>
          </a:ln>
        </c:spPr>
        <c:txPr>
          <a:bodyPr rot="0"/>
          <a:lstStyle/>
          <a:p>
            <a:pPr>
              <a:defRPr sz="800" b="0" i="0" u="none" strike="noStrike" spc="200" baseline="0">
                <a:solidFill>
                  <a:schemeClr val="tx2"/>
                </a:solidFill>
                <a:latin typeface="Acherus Grotesque Light" panose="02000505000000020004" pitchFamily="2" charset="77"/>
                <a:ea typeface="Acherus Grotesque Regular" charset="0"/>
                <a:cs typeface="Acherus Grotesque Regular" charset="0"/>
              </a:defRPr>
            </a:pPr>
            <a:endParaRPr lang="en-US"/>
          </a:p>
        </c:txPr>
        <c:crossAx val="-2124606816"/>
        <c:crosses val="autoZero"/>
        <c:crossBetween val="midCat"/>
        <c:majorUnit val="25"/>
        <c:minorUnit val="12.5"/>
      </c:valAx>
      <c:serAx>
        <c:axId val="-2124612928"/>
        <c:scaling>
          <c:orientation val="minMax"/>
        </c:scaling>
        <c:delete val="1"/>
        <c:axPos val="b"/>
        <c:majorTickMark val="out"/>
        <c:minorTickMark val="none"/>
        <c:tickLblPos val="nextTo"/>
        <c:crossAx val="-2124603760"/>
        <c:crosses val="autoZero"/>
      </c:serAx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  <c:spPr>
        <a:noFill/>
        <a:ln w="12700" cap="flat">
          <a:noFill/>
          <a:miter lim="400000"/>
        </a:ln>
        <a:effectLst/>
      </c:spPr>
    </c:sideWall>
    <c:backWall>
      <c:thickness val="0"/>
      <c:spPr>
        <a:noFill/>
        <a:ln w="12700" cap="flat">
          <a:noFill/>
          <a:miter lim="400000"/>
        </a:ln>
        <a:effectLst/>
      </c:spPr>
    </c:backWall>
    <c:plotArea>
      <c:layout>
        <c:manualLayout>
          <c:layoutTarget val="inner"/>
          <c:xMode val="edge"/>
          <c:yMode val="edge"/>
          <c:x val="0.22209257461137699"/>
          <c:y val="0.23767126005016101"/>
          <c:w val="0.72844299999999995"/>
          <c:h val="0.503637"/>
        </c:manualLayout>
      </c:layout>
      <c:surface3DChart>
        <c:wireframe val="1"/>
        <c:ser>
          <c:idx val="1"/>
          <c:order val="0"/>
          <c:tx>
            <c:strRef>
              <c:f>Sheet1!$A$3</c:f>
              <c:strCache>
                <c:ptCount val="1"/>
                <c:pt idx="0">
                  <c:v>Region 2</c:v>
                </c:pt>
              </c:strCache>
            </c:strRef>
          </c:tx>
          <c:spPr>
            <a:effectLst/>
          </c:spPr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55</c:v>
                </c:pt>
                <c:pt idx="1">
                  <c:v>43</c:v>
                </c:pt>
                <c:pt idx="2">
                  <c:v>70</c:v>
                </c:pt>
                <c:pt idx="3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14-F849-A086-9B591BD12CC8}"/>
            </c:ext>
          </c:extLst>
        </c:ser>
        <c:ser>
          <c:idx val="2"/>
          <c:order val="1"/>
          <c:tx>
            <c:strRef>
              <c:f>Sheet1!$A$4</c:f>
              <c:strCache>
                <c:ptCount val="1"/>
                <c:pt idx="0">
                  <c:v>Region 3 </c:v>
                </c:pt>
              </c:strCache>
            </c:strRef>
          </c:tx>
          <c:spPr>
            <a:effectLst/>
          </c:spPr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77</c:v>
                </c:pt>
                <c:pt idx="1">
                  <c:v>32</c:v>
                </c:pt>
                <c:pt idx="2">
                  <c:v>45</c:v>
                </c:pt>
                <c:pt idx="3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14-F849-A086-9B591BD12CC8}"/>
            </c:ext>
          </c:extLst>
        </c:ser>
        <c:bandFmts/>
        <c:axId val="-2124606816"/>
        <c:axId val="-2124603760"/>
        <c:axId val="-2124612928"/>
      </c:surface3DChart>
      <c:catAx>
        <c:axId val="-2124606816"/>
        <c:scaling>
          <c:orientation val="maxMin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2700" cap="flat">
            <a:noFill/>
            <a:miter lim="400000"/>
          </a:ln>
        </c:spPr>
        <c:txPr>
          <a:bodyPr rot="0"/>
          <a:lstStyle/>
          <a:p>
            <a:pPr>
              <a:defRPr sz="1000" b="1" i="0" u="none" strike="noStrike" cap="all" spc="200" baseline="0">
                <a:solidFill>
                  <a:schemeClr val="tx2"/>
                </a:solidFill>
                <a:latin typeface="Acherus Grotesque Regular" charset="0"/>
              </a:defRPr>
            </a:pPr>
            <a:endParaRPr lang="en-US"/>
          </a:p>
        </c:txPr>
        <c:crossAx val="-2124603760"/>
        <c:crosses val="autoZero"/>
        <c:auto val="1"/>
        <c:lblAlgn val="ctr"/>
        <c:lblOffset val="100"/>
        <c:noMultiLvlLbl val="1"/>
      </c:catAx>
      <c:valAx>
        <c:axId val="-2124603760"/>
        <c:scaling>
          <c:orientation val="minMax"/>
        </c:scaling>
        <c:delete val="0"/>
        <c:axPos val="r"/>
        <c:majorGridlines>
          <c:spPr>
            <a:ln w="6350" cap="flat">
              <a:solidFill>
                <a:schemeClr val="tx2">
                  <a:alpha val="50000"/>
                </a:schemeClr>
              </a:solidFill>
              <a:prstDash val="dash"/>
              <a:miter lim="800000"/>
            </a:ln>
          </c:spPr>
        </c:majorGridlines>
        <c:numFmt formatCode="General" sourceLinked="0"/>
        <c:majorTickMark val="none"/>
        <c:minorTickMark val="none"/>
        <c:tickLblPos val="high"/>
        <c:spPr>
          <a:ln w="12700" cap="flat">
            <a:noFill/>
            <a:miter lim="400000"/>
          </a:ln>
        </c:spPr>
        <c:txPr>
          <a:bodyPr rot="0"/>
          <a:lstStyle/>
          <a:p>
            <a:pPr>
              <a:defRPr sz="800" b="0" i="0" u="none" strike="noStrike" spc="200" baseline="0">
                <a:solidFill>
                  <a:schemeClr val="tx2"/>
                </a:solidFill>
                <a:latin typeface="Acherus Grotesque Light" panose="02000505000000020004" pitchFamily="2" charset="77"/>
                <a:ea typeface="Acherus Grotesque Regular" charset="0"/>
                <a:cs typeface="Acherus Grotesque Regular" charset="0"/>
              </a:defRPr>
            </a:pPr>
            <a:endParaRPr lang="en-US"/>
          </a:p>
        </c:txPr>
        <c:crossAx val="-2124606816"/>
        <c:crosses val="autoZero"/>
        <c:crossBetween val="midCat"/>
        <c:majorUnit val="25"/>
        <c:minorUnit val="12.5"/>
      </c:valAx>
      <c:serAx>
        <c:axId val="-2124612928"/>
        <c:scaling>
          <c:orientation val="minMax"/>
        </c:scaling>
        <c:delete val="1"/>
        <c:axPos val="b"/>
        <c:majorTickMark val="out"/>
        <c:minorTickMark val="none"/>
        <c:tickLblPos val="nextTo"/>
        <c:crossAx val="-2124603760"/>
        <c:crosses val="autoZero"/>
      </c:serAx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48CE1C-C3CC-4A48-BE6B-1B51A7E1C09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5E9A7EC-C3A6-4ACA-AAD7-3EF60F912291}">
      <dgm:prSet phldrT="[Text]" custT="1"/>
      <dgm:spPr>
        <a:solidFill>
          <a:schemeClr val="accent3">
            <a:lumMod val="20000"/>
            <a:lumOff val="80000"/>
          </a:schemeClr>
        </a:solidFill>
        <a:ln w="6350">
          <a:noFill/>
          <a:prstDash val="dash"/>
        </a:ln>
      </dgm:spPr>
      <dgm:t>
        <a:bodyPr/>
        <a:lstStyle/>
        <a:p>
          <a:r>
            <a:rPr lang="en-US" sz="1400" b="0" i="0" cap="all" spc="200" baseline="0" dirty="0">
              <a:solidFill>
                <a:schemeClr val="tx1"/>
              </a:solidFill>
              <a:latin typeface="Acherus Grotesque Light" panose="02000505000000020004" pitchFamily="2" charset="77"/>
              <a:ea typeface="Woodford Bourne" charset="0"/>
              <a:cs typeface="Woodford Bourne" charset="0"/>
            </a:rPr>
            <a:t>Step 1</a:t>
          </a:r>
        </a:p>
      </dgm:t>
    </dgm:pt>
    <dgm:pt modelId="{EE3F490F-335A-4FB2-A281-9B1AFA6014B9}" type="parTrans" cxnId="{B5C3C102-77B8-4916-9A0D-81C85AFE1BF3}">
      <dgm:prSet/>
      <dgm:spPr/>
      <dgm:t>
        <a:bodyPr/>
        <a:lstStyle/>
        <a:p>
          <a:endParaRPr lang="en-US"/>
        </a:p>
      </dgm:t>
    </dgm:pt>
    <dgm:pt modelId="{672E50A5-4823-4BC1-A622-CC9DADB35A1B}" type="sibTrans" cxnId="{B5C3C102-77B8-4916-9A0D-81C85AFE1BF3}">
      <dgm:prSet/>
      <dgm:spPr/>
      <dgm:t>
        <a:bodyPr/>
        <a:lstStyle/>
        <a:p>
          <a:endParaRPr lang="en-US"/>
        </a:p>
      </dgm:t>
    </dgm:pt>
    <dgm:pt modelId="{BF40764B-FCAA-44E7-AEBD-413F54A951B8}">
      <dgm:prSet phldrT="[Text]" custT="1"/>
      <dgm:spPr>
        <a:solidFill>
          <a:schemeClr val="accent3">
            <a:lumMod val="20000"/>
            <a:lumOff val="80000"/>
          </a:schemeClr>
        </a:solidFill>
        <a:ln w="25400">
          <a:noFill/>
        </a:ln>
        <a:effectLst/>
      </dgm:spPr>
      <dgm:t>
        <a:bodyPr/>
        <a:lstStyle/>
        <a:p>
          <a:r>
            <a:rPr lang="en-US" sz="1400" b="0" i="0" cap="all" spc="200" baseline="0" dirty="0">
              <a:solidFill>
                <a:schemeClr val="tx1"/>
              </a:solidFill>
              <a:latin typeface="Acherus Grotesque Light" panose="02000505000000020004" pitchFamily="2" charset="77"/>
              <a:ea typeface="Woodford Bourne" charset="0"/>
              <a:cs typeface="Woodford Bourne" charset="0"/>
            </a:rPr>
            <a:t>Step 3</a:t>
          </a:r>
        </a:p>
      </dgm:t>
    </dgm:pt>
    <dgm:pt modelId="{AD9B2DCC-90E3-461C-849D-48F6265E3C39}" type="parTrans" cxnId="{F74997F6-3D20-4B4F-9778-DEF8D75691BD}">
      <dgm:prSet/>
      <dgm:spPr/>
      <dgm:t>
        <a:bodyPr/>
        <a:lstStyle/>
        <a:p>
          <a:endParaRPr lang="en-US"/>
        </a:p>
      </dgm:t>
    </dgm:pt>
    <dgm:pt modelId="{2124D726-1F75-4E9A-93C6-C967E03DA560}" type="sibTrans" cxnId="{F74997F6-3D20-4B4F-9778-DEF8D75691BD}">
      <dgm:prSet/>
      <dgm:spPr/>
      <dgm:t>
        <a:bodyPr/>
        <a:lstStyle/>
        <a:p>
          <a:endParaRPr lang="en-US"/>
        </a:p>
      </dgm:t>
    </dgm:pt>
    <dgm:pt modelId="{0C49EF50-0910-4B55-AB40-D32898F598A4}">
      <dgm:prSet phldrT="[Text]" custT="1"/>
      <dgm:spPr>
        <a:solidFill>
          <a:schemeClr val="accent3">
            <a:lumMod val="20000"/>
            <a:lumOff val="80000"/>
          </a:schemeClr>
        </a:solidFill>
        <a:ln w="25400">
          <a:noFill/>
        </a:ln>
      </dgm:spPr>
      <dgm:t>
        <a:bodyPr/>
        <a:lstStyle/>
        <a:p>
          <a:r>
            <a:rPr lang="en-US" sz="1400" b="0" i="0" cap="all" spc="200" baseline="0" dirty="0">
              <a:solidFill>
                <a:schemeClr val="tx1"/>
              </a:solidFill>
              <a:latin typeface="Acherus Grotesque Light" panose="02000505000000020004" pitchFamily="2" charset="77"/>
              <a:ea typeface="Woodford Bourne" charset="0"/>
              <a:cs typeface="Woodford Bourne" charset="0"/>
            </a:rPr>
            <a:t>Step 4</a:t>
          </a:r>
        </a:p>
      </dgm:t>
    </dgm:pt>
    <dgm:pt modelId="{51195A84-67C0-46AE-9021-87FE9192C5D1}" type="parTrans" cxnId="{F3DCEF95-9C4A-4B2F-A6FE-51ABBCC5A567}">
      <dgm:prSet/>
      <dgm:spPr/>
      <dgm:t>
        <a:bodyPr/>
        <a:lstStyle/>
        <a:p>
          <a:endParaRPr lang="en-US"/>
        </a:p>
      </dgm:t>
    </dgm:pt>
    <dgm:pt modelId="{F8B103EF-0050-4120-A6A7-646FB3463315}" type="sibTrans" cxnId="{F3DCEF95-9C4A-4B2F-A6FE-51ABBCC5A567}">
      <dgm:prSet/>
      <dgm:spPr/>
      <dgm:t>
        <a:bodyPr/>
        <a:lstStyle/>
        <a:p>
          <a:endParaRPr lang="en-US"/>
        </a:p>
      </dgm:t>
    </dgm:pt>
    <dgm:pt modelId="{ACDA42E9-D585-4F93-9C84-41472DDA84D9}">
      <dgm:prSet phldrT="[Text]" custT="1"/>
      <dgm:spPr>
        <a:solidFill>
          <a:schemeClr val="accent3">
            <a:lumMod val="20000"/>
            <a:lumOff val="80000"/>
          </a:schemeClr>
        </a:solidFill>
        <a:ln w="6350">
          <a:noFill/>
          <a:prstDash val="dash"/>
        </a:ln>
      </dgm:spPr>
      <dgm:t>
        <a:bodyPr/>
        <a:lstStyle/>
        <a:p>
          <a:r>
            <a:rPr lang="en-US" sz="1400" b="0" i="0" cap="all" spc="200" baseline="0" dirty="0">
              <a:solidFill>
                <a:schemeClr val="tx1"/>
              </a:solidFill>
              <a:latin typeface="Acherus Grotesque Light" panose="02000505000000020004" pitchFamily="2" charset="77"/>
              <a:ea typeface="Woodford Bourne" charset="0"/>
              <a:cs typeface="Woodford Bourne" charset="0"/>
            </a:rPr>
            <a:t>Step 2</a:t>
          </a:r>
        </a:p>
      </dgm:t>
    </dgm:pt>
    <dgm:pt modelId="{559715B5-5DDE-4CB3-A75A-62AEC7CAEFFF}" type="parTrans" cxnId="{D7EBB97F-F3B2-4B04-9688-31C57D94AD54}">
      <dgm:prSet/>
      <dgm:spPr/>
      <dgm:t>
        <a:bodyPr/>
        <a:lstStyle/>
        <a:p>
          <a:endParaRPr lang="en-US"/>
        </a:p>
      </dgm:t>
    </dgm:pt>
    <dgm:pt modelId="{3E4A059C-EE7B-434A-9594-69D6AD8A03C2}" type="sibTrans" cxnId="{D7EBB97F-F3B2-4B04-9688-31C57D94AD54}">
      <dgm:prSet/>
      <dgm:spPr/>
      <dgm:t>
        <a:bodyPr/>
        <a:lstStyle/>
        <a:p>
          <a:endParaRPr lang="en-US"/>
        </a:p>
      </dgm:t>
    </dgm:pt>
    <dgm:pt modelId="{AD5F895B-4E5E-4D8F-B36C-329A6334884A}" type="pres">
      <dgm:prSet presAssocID="{F248CE1C-C3CC-4A48-BE6B-1B51A7E1C09E}" presName="Name0" presStyleCnt="0">
        <dgm:presLayoutVars>
          <dgm:dir/>
          <dgm:animLvl val="lvl"/>
          <dgm:resizeHandles val="exact"/>
        </dgm:presLayoutVars>
      </dgm:prSet>
      <dgm:spPr/>
    </dgm:pt>
    <dgm:pt modelId="{BC5C9942-116C-40CF-8A3B-056CD2837B1B}" type="pres">
      <dgm:prSet presAssocID="{25E9A7EC-C3A6-4ACA-AAD7-3EF60F912291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E9F1775-24F4-4D93-9E12-606CD14E06A0}" type="pres">
      <dgm:prSet presAssocID="{672E50A5-4823-4BC1-A622-CC9DADB35A1B}" presName="parTxOnlySpace" presStyleCnt="0"/>
      <dgm:spPr/>
    </dgm:pt>
    <dgm:pt modelId="{A8BC982F-EE18-46A6-88BC-D5AA38B79CCD}" type="pres">
      <dgm:prSet presAssocID="{ACDA42E9-D585-4F93-9C84-41472DDA84D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339867F-F541-4962-9765-993313D9EC0C}" type="pres">
      <dgm:prSet presAssocID="{3E4A059C-EE7B-434A-9594-69D6AD8A03C2}" presName="parTxOnlySpace" presStyleCnt="0"/>
      <dgm:spPr/>
    </dgm:pt>
    <dgm:pt modelId="{BED79BD0-53F0-4A81-9EFC-06B1FF127DC6}" type="pres">
      <dgm:prSet presAssocID="{BF40764B-FCAA-44E7-AEBD-413F54A951B8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D23A732-B98A-4AED-8ED1-A9B29A0AC6FE}" type="pres">
      <dgm:prSet presAssocID="{2124D726-1F75-4E9A-93C6-C967E03DA560}" presName="parTxOnlySpace" presStyleCnt="0"/>
      <dgm:spPr/>
    </dgm:pt>
    <dgm:pt modelId="{CDC0A61C-B175-4043-972C-7F2A2447DB4C}" type="pres">
      <dgm:prSet presAssocID="{0C49EF50-0910-4B55-AB40-D32898F598A4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B5C3C102-77B8-4916-9A0D-81C85AFE1BF3}" srcId="{F248CE1C-C3CC-4A48-BE6B-1B51A7E1C09E}" destId="{25E9A7EC-C3A6-4ACA-AAD7-3EF60F912291}" srcOrd="0" destOrd="0" parTransId="{EE3F490F-335A-4FB2-A281-9B1AFA6014B9}" sibTransId="{672E50A5-4823-4BC1-A622-CC9DADB35A1B}"/>
    <dgm:cxn modelId="{976FED0F-F1D0-F344-AAF6-5A2B77A954E6}" type="presOf" srcId="{BF40764B-FCAA-44E7-AEBD-413F54A951B8}" destId="{BED79BD0-53F0-4A81-9EFC-06B1FF127DC6}" srcOrd="0" destOrd="0" presId="urn:microsoft.com/office/officeart/2005/8/layout/chevron1"/>
    <dgm:cxn modelId="{F42C355F-8696-E248-AAF7-09F4FD3621AE}" type="presOf" srcId="{0C49EF50-0910-4B55-AB40-D32898F598A4}" destId="{CDC0A61C-B175-4043-972C-7F2A2447DB4C}" srcOrd="0" destOrd="0" presId="urn:microsoft.com/office/officeart/2005/8/layout/chevron1"/>
    <dgm:cxn modelId="{D7EBB97F-F3B2-4B04-9688-31C57D94AD54}" srcId="{F248CE1C-C3CC-4A48-BE6B-1B51A7E1C09E}" destId="{ACDA42E9-D585-4F93-9C84-41472DDA84D9}" srcOrd="1" destOrd="0" parTransId="{559715B5-5DDE-4CB3-A75A-62AEC7CAEFFF}" sibTransId="{3E4A059C-EE7B-434A-9594-69D6AD8A03C2}"/>
    <dgm:cxn modelId="{B072E292-4712-BD46-B473-2B9563EFF43F}" type="presOf" srcId="{25E9A7EC-C3A6-4ACA-AAD7-3EF60F912291}" destId="{BC5C9942-116C-40CF-8A3B-056CD2837B1B}" srcOrd="0" destOrd="0" presId="urn:microsoft.com/office/officeart/2005/8/layout/chevron1"/>
    <dgm:cxn modelId="{F3DCEF95-9C4A-4B2F-A6FE-51ABBCC5A567}" srcId="{F248CE1C-C3CC-4A48-BE6B-1B51A7E1C09E}" destId="{0C49EF50-0910-4B55-AB40-D32898F598A4}" srcOrd="3" destOrd="0" parTransId="{51195A84-67C0-46AE-9021-87FE9192C5D1}" sibTransId="{F8B103EF-0050-4120-A6A7-646FB3463315}"/>
    <dgm:cxn modelId="{02A176A1-2A49-D045-B0E1-2089070B6A7D}" type="presOf" srcId="{ACDA42E9-D585-4F93-9C84-41472DDA84D9}" destId="{A8BC982F-EE18-46A6-88BC-D5AA38B79CCD}" srcOrd="0" destOrd="0" presId="urn:microsoft.com/office/officeart/2005/8/layout/chevron1"/>
    <dgm:cxn modelId="{77FC1FE8-42F5-A845-9ACD-A5CAE7EBCA67}" type="presOf" srcId="{F248CE1C-C3CC-4A48-BE6B-1B51A7E1C09E}" destId="{AD5F895B-4E5E-4D8F-B36C-329A6334884A}" srcOrd="0" destOrd="0" presId="urn:microsoft.com/office/officeart/2005/8/layout/chevron1"/>
    <dgm:cxn modelId="{F74997F6-3D20-4B4F-9778-DEF8D75691BD}" srcId="{F248CE1C-C3CC-4A48-BE6B-1B51A7E1C09E}" destId="{BF40764B-FCAA-44E7-AEBD-413F54A951B8}" srcOrd="2" destOrd="0" parTransId="{AD9B2DCC-90E3-461C-849D-48F6265E3C39}" sibTransId="{2124D726-1F75-4E9A-93C6-C967E03DA560}"/>
    <dgm:cxn modelId="{1DF7FE20-5DE8-FF49-BB26-C02A5F1B2853}" type="presParOf" srcId="{AD5F895B-4E5E-4D8F-B36C-329A6334884A}" destId="{BC5C9942-116C-40CF-8A3B-056CD2837B1B}" srcOrd="0" destOrd="0" presId="urn:microsoft.com/office/officeart/2005/8/layout/chevron1"/>
    <dgm:cxn modelId="{C6E60CDA-7737-5842-B5D1-E74265159300}" type="presParOf" srcId="{AD5F895B-4E5E-4D8F-B36C-329A6334884A}" destId="{9E9F1775-24F4-4D93-9E12-606CD14E06A0}" srcOrd="1" destOrd="0" presId="urn:microsoft.com/office/officeart/2005/8/layout/chevron1"/>
    <dgm:cxn modelId="{EA526697-D36B-8347-A982-9A1E391E4E75}" type="presParOf" srcId="{AD5F895B-4E5E-4D8F-B36C-329A6334884A}" destId="{A8BC982F-EE18-46A6-88BC-D5AA38B79CCD}" srcOrd="2" destOrd="0" presId="urn:microsoft.com/office/officeart/2005/8/layout/chevron1"/>
    <dgm:cxn modelId="{79016709-D7BF-E945-B761-6749E7518B57}" type="presParOf" srcId="{AD5F895B-4E5E-4D8F-B36C-329A6334884A}" destId="{B339867F-F541-4962-9765-993313D9EC0C}" srcOrd="3" destOrd="0" presId="urn:microsoft.com/office/officeart/2005/8/layout/chevron1"/>
    <dgm:cxn modelId="{ECAF8EBE-183D-4C4F-A3B4-63BA821BC94C}" type="presParOf" srcId="{AD5F895B-4E5E-4D8F-B36C-329A6334884A}" destId="{BED79BD0-53F0-4A81-9EFC-06B1FF127DC6}" srcOrd="4" destOrd="0" presId="urn:microsoft.com/office/officeart/2005/8/layout/chevron1"/>
    <dgm:cxn modelId="{5E71D532-1F31-8444-8F55-FBF099B7C5BF}" type="presParOf" srcId="{AD5F895B-4E5E-4D8F-B36C-329A6334884A}" destId="{DD23A732-B98A-4AED-8ED1-A9B29A0AC6FE}" srcOrd="5" destOrd="0" presId="urn:microsoft.com/office/officeart/2005/8/layout/chevron1"/>
    <dgm:cxn modelId="{A6ACBBE9-044B-AA4D-83F7-65332A8F8468}" type="presParOf" srcId="{AD5F895B-4E5E-4D8F-B36C-329A6334884A}" destId="{CDC0A61C-B175-4043-972C-7F2A2447DB4C}" srcOrd="6" destOrd="0" presId="urn:microsoft.com/office/officeart/2005/8/layout/chevron1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48CE1C-C3CC-4A48-BE6B-1B51A7E1C09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5E9A7EC-C3A6-4ACA-AAD7-3EF60F912291}">
      <dgm:prSet phldrT="[Text]" custT="1"/>
      <dgm:spPr>
        <a:solidFill>
          <a:schemeClr val="accent3">
            <a:lumMod val="20000"/>
            <a:lumOff val="80000"/>
          </a:schemeClr>
        </a:solidFill>
        <a:ln w="6350">
          <a:noFill/>
          <a:prstDash val="dash"/>
        </a:ln>
      </dgm:spPr>
      <dgm:t>
        <a:bodyPr/>
        <a:lstStyle/>
        <a:p>
          <a:r>
            <a:rPr lang="en-US" sz="2500" b="0" i="0" cap="all" spc="300" baseline="0" dirty="0">
              <a:solidFill>
                <a:schemeClr val="tx2"/>
              </a:solidFill>
              <a:latin typeface="Acherus Grotesque Light" panose="02000505000000020004" pitchFamily="2" charset="77"/>
              <a:ea typeface="Woodford Bourne" charset="0"/>
              <a:cs typeface="Woodford Bourne" charset="0"/>
            </a:rPr>
            <a:t>Step 1</a:t>
          </a:r>
        </a:p>
      </dgm:t>
    </dgm:pt>
    <dgm:pt modelId="{EE3F490F-335A-4FB2-A281-9B1AFA6014B9}" type="parTrans" cxnId="{B5C3C102-77B8-4916-9A0D-81C85AFE1BF3}">
      <dgm:prSet/>
      <dgm:spPr/>
      <dgm:t>
        <a:bodyPr/>
        <a:lstStyle/>
        <a:p>
          <a:endParaRPr lang="en-US"/>
        </a:p>
      </dgm:t>
    </dgm:pt>
    <dgm:pt modelId="{672E50A5-4823-4BC1-A622-CC9DADB35A1B}" type="sibTrans" cxnId="{B5C3C102-77B8-4916-9A0D-81C85AFE1BF3}">
      <dgm:prSet/>
      <dgm:spPr/>
      <dgm:t>
        <a:bodyPr/>
        <a:lstStyle/>
        <a:p>
          <a:endParaRPr lang="en-US"/>
        </a:p>
      </dgm:t>
    </dgm:pt>
    <dgm:pt modelId="{BF40764B-FCAA-44E7-AEBD-413F54A951B8}">
      <dgm:prSet phldrT="[Text]" custT="1"/>
      <dgm:spPr>
        <a:solidFill>
          <a:schemeClr val="accent3">
            <a:lumMod val="20000"/>
            <a:lumOff val="80000"/>
          </a:schemeClr>
        </a:solidFill>
        <a:ln w="25400">
          <a:noFill/>
        </a:ln>
        <a:effectLst/>
      </dgm:spPr>
      <dgm:t>
        <a:bodyPr/>
        <a:lstStyle/>
        <a:p>
          <a:r>
            <a:rPr lang="en-US" sz="2500" b="0" i="0" cap="all" spc="300" baseline="0" dirty="0">
              <a:solidFill>
                <a:schemeClr val="tx2"/>
              </a:solidFill>
              <a:latin typeface="Acherus Grotesque Light" panose="02000505000000020004" pitchFamily="2" charset="77"/>
              <a:ea typeface="Woodford Bourne" charset="0"/>
              <a:cs typeface="Woodford Bourne" charset="0"/>
            </a:rPr>
            <a:t>Step 3</a:t>
          </a:r>
        </a:p>
      </dgm:t>
    </dgm:pt>
    <dgm:pt modelId="{AD9B2DCC-90E3-461C-849D-48F6265E3C39}" type="parTrans" cxnId="{F74997F6-3D20-4B4F-9778-DEF8D75691BD}">
      <dgm:prSet/>
      <dgm:spPr/>
      <dgm:t>
        <a:bodyPr/>
        <a:lstStyle/>
        <a:p>
          <a:endParaRPr lang="en-US"/>
        </a:p>
      </dgm:t>
    </dgm:pt>
    <dgm:pt modelId="{2124D726-1F75-4E9A-93C6-C967E03DA560}" type="sibTrans" cxnId="{F74997F6-3D20-4B4F-9778-DEF8D75691BD}">
      <dgm:prSet/>
      <dgm:spPr/>
      <dgm:t>
        <a:bodyPr/>
        <a:lstStyle/>
        <a:p>
          <a:endParaRPr lang="en-US"/>
        </a:p>
      </dgm:t>
    </dgm:pt>
    <dgm:pt modelId="{0C49EF50-0910-4B55-AB40-D32898F598A4}">
      <dgm:prSet phldrT="[Text]" custT="1"/>
      <dgm:spPr>
        <a:solidFill>
          <a:srgbClr val="EDEDED"/>
        </a:solidFill>
        <a:ln w="25400">
          <a:noFill/>
        </a:ln>
      </dgm:spPr>
      <dgm:t>
        <a:bodyPr/>
        <a:lstStyle/>
        <a:p>
          <a:r>
            <a:rPr lang="en-US" sz="2500" b="0" i="0" cap="all" spc="300" baseline="0" dirty="0">
              <a:solidFill>
                <a:schemeClr val="tx2"/>
              </a:solidFill>
              <a:latin typeface="Acherus Grotesque Light" panose="02000505000000020004" pitchFamily="2" charset="77"/>
              <a:ea typeface="Woodford Bourne" charset="0"/>
              <a:cs typeface="Woodford Bourne" charset="0"/>
            </a:rPr>
            <a:t>Step 4</a:t>
          </a:r>
        </a:p>
      </dgm:t>
    </dgm:pt>
    <dgm:pt modelId="{51195A84-67C0-46AE-9021-87FE9192C5D1}" type="parTrans" cxnId="{F3DCEF95-9C4A-4B2F-A6FE-51ABBCC5A567}">
      <dgm:prSet/>
      <dgm:spPr/>
      <dgm:t>
        <a:bodyPr/>
        <a:lstStyle/>
        <a:p>
          <a:endParaRPr lang="en-US"/>
        </a:p>
      </dgm:t>
    </dgm:pt>
    <dgm:pt modelId="{F8B103EF-0050-4120-A6A7-646FB3463315}" type="sibTrans" cxnId="{F3DCEF95-9C4A-4B2F-A6FE-51ABBCC5A567}">
      <dgm:prSet/>
      <dgm:spPr/>
      <dgm:t>
        <a:bodyPr/>
        <a:lstStyle/>
        <a:p>
          <a:endParaRPr lang="en-US"/>
        </a:p>
      </dgm:t>
    </dgm:pt>
    <dgm:pt modelId="{ACDA42E9-D585-4F93-9C84-41472DDA84D9}">
      <dgm:prSet phldrT="[Text]" custT="1"/>
      <dgm:spPr>
        <a:solidFill>
          <a:schemeClr val="accent3">
            <a:lumMod val="20000"/>
            <a:lumOff val="80000"/>
          </a:schemeClr>
        </a:solidFill>
        <a:ln w="6350">
          <a:noFill/>
          <a:prstDash val="dash"/>
        </a:ln>
      </dgm:spPr>
      <dgm:t>
        <a:bodyPr/>
        <a:lstStyle/>
        <a:p>
          <a:r>
            <a:rPr lang="en-US" sz="2500" b="0" i="0" cap="all" spc="300" baseline="0" dirty="0">
              <a:solidFill>
                <a:schemeClr val="tx2"/>
              </a:solidFill>
              <a:latin typeface="Acherus Grotesque Light" panose="02000505000000020004" pitchFamily="2" charset="77"/>
              <a:ea typeface="Woodford Bourne" charset="0"/>
              <a:cs typeface="Woodford Bourne" charset="0"/>
            </a:rPr>
            <a:t>Step 2</a:t>
          </a:r>
        </a:p>
      </dgm:t>
    </dgm:pt>
    <dgm:pt modelId="{559715B5-5DDE-4CB3-A75A-62AEC7CAEFFF}" type="parTrans" cxnId="{D7EBB97F-F3B2-4B04-9688-31C57D94AD54}">
      <dgm:prSet/>
      <dgm:spPr/>
      <dgm:t>
        <a:bodyPr/>
        <a:lstStyle/>
        <a:p>
          <a:endParaRPr lang="en-US"/>
        </a:p>
      </dgm:t>
    </dgm:pt>
    <dgm:pt modelId="{3E4A059C-EE7B-434A-9594-69D6AD8A03C2}" type="sibTrans" cxnId="{D7EBB97F-F3B2-4B04-9688-31C57D94AD54}">
      <dgm:prSet/>
      <dgm:spPr/>
      <dgm:t>
        <a:bodyPr/>
        <a:lstStyle/>
        <a:p>
          <a:endParaRPr lang="en-US"/>
        </a:p>
      </dgm:t>
    </dgm:pt>
    <dgm:pt modelId="{AD5F895B-4E5E-4D8F-B36C-329A6334884A}" type="pres">
      <dgm:prSet presAssocID="{F248CE1C-C3CC-4A48-BE6B-1B51A7E1C09E}" presName="Name0" presStyleCnt="0">
        <dgm:presLayoutVars>
          <dgm:dir/>
          <dgm:animLvl val="lvl"/>
          <dgm:resizeHandles val="exact"/>
        </dgm:presLayoutVars>
      </dgm:prSet>
      <dgm:spPr/>
    </dgm:pt>
    <dgm:pt modelId="{BC5C9942-116C-40CF-8A3B-056CD2837B1B}" type="pres">
      <dgm:prSet presAssocID="{25E9A7EC-C3A6-4ACA-AAD7-3EF60F912291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E9F1775-24F4-4D93-9E12-606CD14E06A0}" type="pres">
      <dgm:prSet presAssocID="{672E50A5-4823-4BC1-A622-CC9DADB35A1B}" presName="parTxOnlySpace" presStyleCnt="0"/>
      <dgm:spPr/>
    </dgm:pt>
    <dgm:pt modelId="{A8BC982F-EE18-46A6-88BC-D5AA38B79CCD}" type="pres">
      <dgm:prSet presAssocID="{ACDA42E9-D585-4F93-9C84-41472DDA84D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339867F-F541-4962-9765-993313D9EC0C}" type="pres">
      <dgm:prSet presAssocID="{3E4A059C-EE7B-434A-9594-69D6AD8A03C2}" presName="parTxOnlySpace" presStyleCnt="0"/>
      <dgm:spPr/>
    </dgm:pt>
    <dgm:pt modelId="{BED79BD0-53F0-4A81-9EFC-06B1FF127DC6}" type="pres">
      <dgm:prSet presAssocID="{BF40764B-FCAA-44E7-AEBD-413F54A951B8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D23A732-B98A-4AED-8ED1-A9B29A0AC6FE}" type="pres">
      <dgm:prSet presAssocID="{2124D726-1F75-4E9A-93C6-C967E03DA560}" presName="parTxOnlySpace" presStyleCnt="0"/>
      <dgm:spPr/>
    </dgm:pt>
    <dgm:pt modelId="{CDC0A61C-B175-4043-972C-7F2A2447DB4C}" type="pres">
      <dgm:prSet presAssocID="{0C49EF50-0910-4B55-AB40-D32898F598A4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B5C3C102-77B8-4916-9A0D-81C85AFE1BF3}" srcId="{F248CE1C-C3CC-4A48-BE6B-1B51A7E1C09E}" destId="{25E9A7EC-C3A6-4ACA-AAD7-3EF60F912291}" srcOrd="0" destOrd="0" parTransId="{EE3F490F-335A-4FB2-A281-9B1AFA6014B9}" sibTransId="{672E50A5-4823-4BC1-A622-CC9DADB35A1B}"/>
    <dgm:cxn modelId="{1F20B02E-AEBD-F245-89F3-E5F9E3317B9C}" type="presOf" srcId="{F248CE1C-C3CC-4A48-BE6B-1B51A7E1C09E}" destId="{AD5F895B-4E5E-4D8F-B36C-329A6334884A}" srcOrd="0" destOrd="0" presId="urn:microsoft.com/office/officeart/2005/8/layout/chevron1"/>
    <dgm:cxn modelId="{6FE4262F-0251-684B-BB8A-326AA5C7DB61}" type="presOf" srcId="{0C49EF50-0910-4B55-AB40-D32898F598A4}" destId="{CDC0A61C-B175-4043-972C-7F2A2447DB4C}" srcOrd="0" destOrd="0" presId="urn:microsoft.com/office/officeart/2005/8/layout/chevron1"/>
    <dgm:cxn modelId="{D7EBB97F-F3B2-4B04-9688-31C57D94AD54}" srcId="{F248CE1C-C3CC-4A48-BE6B-1B51A7E1C09E}" destId="{ACDA42E9-D585-4F93-9C84-41472DDA84D9}" srcOrd="1" destOrd="0" parTransId="{559715B5-5DDE-4CB3-A75A-62AEC7CAEFFF}" sibTransId="{3E4A059C-EE7B-434A-9594-69D6AD8A03C2}"/>
    <dgm:cxn modelId="{F3DCEF95-9C4A-4B2F-A6FE-51ABBCC5A567}" srcId="{F248CE1C-C3CC-4A48-BE6B-1B51A7E1C09E}" destId="{0C49EF50-0910-4B55-AB40-D32898F598A4}" srcOrd="3" destOrd="0" parTransId="{51195A84-67C0-46AE-9021-87FE9192C5D1}" sibTransId="{F8B103EF-0050-4120-A6A7-646FB3463315}"/>
    <dgm:cxn modelId="{E76F4D9C-DCD6-2549-8C30-4BB77ED63726}" type="presOf" srcId="{BF40764B-FCAA-44E7-AEBD-413F54A951B8}" destId="{BED79BD0-53F0-4A81-9EFC-06B1FF127DC6}" srcOrd="0" destOrd="0" presId="urn:microsoft.com/office/officeart/2005/8/layout/chevron1"/>
    <dgm:cxn modelId="{7CF9BEDA-51E4-5047-BC2D-AE5093E0D641}" type="presOf" srcId="{25E9A7EC-C3A6-4ACA-AAD7-3EF60F912291}" destId="{BC5C9942-116C-40CF-8A3B-056CD2837B1B}" srcOrd="0" destOrd="0" presId="urn:microsoft.com/office/officeart/2005/8/layout/chevron1"/>
    <dgm:cxn modelId="{FD49D8DD-1E6B-D941-A704-6E15B6E7D68B}" type="presOf" srcId="{ACDA42E9-D585-4F93-9C84-41472DDA84D9}" destId="{A8BC982F-EE18-46A6-88BC-D5AA38B79CCD}" srcOrd="0" destOrd="0" presId="urn:microsoft.com/office/officeart/2005/8/layout/chevron1"/>
    <dgm:cxn modelId="{F74997F6-3D20-4B4F-9778-DEF8D75691BD}" srcId="{F248CE1C-C3CC-4A48-BE6B-1B51A7E1C09E}" destId="{BF40764B-FCAA-44E7-AEBD-413F54A951B8}" srcOrd="2" destOrd="0" parTransId="{AD9B2DCC-90E3-461C-849D-48F6265E3C39}" sibTransId="{2124D726-1F75-4E9A-93C6-C967E03DA560}"/>
    <dgm:cxn modelId="{6648560E-C143-CA43-ACC8-A7205BD2A6A5}" type="presParOf" srcId="{AD5F895B-4E5E-4D8F-B36C-329A6334884A}" destId="{BC5C9942-116C-40CF-8A3B-056CD2837B1B}" srcOrd="0" destOrd="0" presId="urn:microsoft.com/office/officeart/2005/8/layout/chevron1"/>
    <dgm:cxn modelId="{608C14BE-6C88-9F45-965D-7635895544DB}" type="presParOf" srcId="{AD5F895B-4E5E-4D8F-B36C-329A6334884A}" destId="{9E9F1775-24F4-4D93-9E12-606CD14E06A0}" srcOrd="1" destOrd="0" presId="urn:microsoft.com/office/officeart/2005/8/layout/chevron1"/>
    <dgm:cxn modelId="{0D208AB0-54CD-D94C-8BDF-63D1DED4DF70}" type="presParOf" srcId="{AD5F895B-4E5E-4D8F-B36C-329A6334884A}" destId="{A8BC982F-EE18-46A6-88BC-D5AA38B79CCD}" srcOrd="2" destOrd="0" presId="urn:microsoft.com/office/officeart/2005/8/layout/chevron1"/>
    <dgm:cxn modelId="{6502C302-E825-9A49-8D32-39ECB7D2F695}" type="presParOf" srcId="{AD5F895B-4E5E-4D8F-B36C-329A6334884A}" destId="{B339867F-F541-4962-9765-993313D9EC0C}" srcOrd="3" destOrd="0" presId="urn:microsoft.com/office/officeart/2005/8/layout/chevron1"/>
    <dgm:cxn modelId="{42BE4E5A-804E-824A-B12E-B74F3ECE8E1A}" type="presParOf" srcId="{AD5F895B-4E5E-4D8F-B36C-329A6334884A}" destId="{BED79BD0-53F0-4A81-9EFC-06B1FF127DC6}" srcOrd="4" destOrd="0" presId="urn:microsoft.com/office/officeart/2005/8/layout/chevron1"/>
    <dgm:cxn modelId="{81804254-5B42-7241-AB7F-BB79313CA2E8}" type="presParOf" srcId="{AD5F895B-4E5E-4D8F-B36C-329A6334884A}" destId="{DD23A732-B98A-4AED-8ED1-A9B29A0AC6FE}" srcOrd="5" destOrd="0" presId="urn:microsoft.com/office/officeart/2005/8/layout/chevron1"/>
    <dgm:cxn modelId="{48F6C8D4-2F14-7249-A5C5-AC8BB105BBFE}" type="presParOf" srcId="{AD5F895B-4E5E-4D8F-B36C-329A6334884A}" destId="{CDC0A61C-B175-4043-972C-7F2A2447DB4C}" srcOrd="6" destOrd="0" presId="urn:microsoft.com/office/officeart/2005/8/layout/chevron1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E38360-AB21-4E77-AD0B-6733F8FE767B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3518E979-D35D-4D65-A810-FED3F17FA181}">
      <dgm:prSet phldrT="[Text]" custT="1"/>
      <dgm:spPr>
        <a:solidFill>
          <a:srgbClr val="DBDBDB"/>
        </a:solidFill>
      </dgm:spPr>
      <dgm:t>
        <a:bodyPr/>
        <a:lstStyle/>
        <a:p>
          <a:pPr>
            <a:spcBef>
              <a:spcPts val="1200"/>
            </a:spcBef>
            <a:spcAft>
              <a:spcPts val="0"/>
            </a:spcAft>
          </a:pPr>
          <a:endParaRPr lang="en-US" sz="1200" b="1" cap="all" spc="200" baseline="0" dirty="0">
            <a:solidFill>
              <a:schemeClr val="bg2">
                <a:lumMod val="75000"/>
              </a:schemeClr>
            </a:solidFill>
            <a:effectLst/>
            <a:latin typeface="Acherus Grotesque" charset="0"/>
            <a:ea typeface="Acherus Grotesque" charset="0"/>
            <a:cs typeface="Acherus Grotesque" charset="0"/>
          </a:endParaRPr>
        </a:p>
        <a:p>
          <a:pPr>
            <a:spcBef>
              <a:spcPts val="1200"/>
            </a:spcBef>
            <a:spcAft>
              <a:spcPts val="0"/>
            </a:spcAft>
          </a:pPr>
          <a:endParaRPr lang="en-US" sz="1200" b="1" cap="all" spc="200" baseline="0" dirty="0">
            <a:solidFill>
              <a:schemeClr val="bg2">
                <a:lumMod val="75000"/>
              </a:schemeClr>
            </a:solidFill>
            <a:effectLst/>
            <a:latin typeface="Acherus Grotesque" charset="0"/>
            <a:ea typeface="Acherus Grotesque" charset="0"/>
            <a:cs typeface="Acherus Grotesque" charset="0"/>
          </a:endParaRPr>
        </a:p>
        <a:p>
          <a:pPr>
            <a:spcBef>
              <a:spcPts val="1200"/>
            </a:spcBef>
            <a:spcAft>
              <a:spcPts val="0"/>
            </a:spcAft>
          </a:pPr>
          <a:r>
            <a:rPr lang="en-US" sz="1400" b="1" cap="all" spc="200" baseline="0" dirty="0">
              <a:solidFill>
                <a:schemeClr val="tx2"/>
              </a:solidFill>
              <a:effectLst/>
              <a:latin typeface="Acherus Grotesque" charset="0"/>
              <a:ea typeface="Acherus Grotesque" charset="0"/>
              <a:cs typeface="Acherus Grotesque" charset="0"/>
            </a:rPr>
            <a:t>Text</a:t>
          </a:r>
        </a:p>
      </dgm:t>
    </dgm:pt>
    <dgm:pt modelId="{B14F8478-BD32-4909-9971-647FAAC7B8DE}" type="parTrans" cxnId="{BC12FC0F-5661-47E4-90A9-ADE275767107}">
      <dgm:prSet/>
      <dgm:spPr/>
      <dgm:t>
        <a:bodyPr/>
        <a:lstStyle/>
        <a:p>
          <a:endParaRPr 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BEEB36-E4F5-46C4-84A7-4B886372BFC8}" type="sibTrans" cxnId="{BC12FC0F-5661-47E4-90A9-ADE275767107}">
      <dgm:prSet/>
      <dgm:spPr/>
      <dgm:t>
        <a:bodyPr/>
        <a:lstStyle/>
        <a:p>
          <a:endParaRPr 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6953E1-9188-4BE1-A710-7FE471EE8F84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1400" b="1" cap="all" spc="200" baseline="0" dirty="0">
              <a:solidFill>
                <a:schemeClr val="bg1"/>
              </a:solidFill>
              <a:effectLst/>
              <a:latin typeface="Acherus Grotesque" charset="0"/>
              <a:ea typeface="Acherus Grotesque" charset="0"/>
              <a:cs typeface="Acherus Grotesque" charset="0"/>
            </a:rPr>
            <a:t>Example Text</a:t>
          </a:r>
        </a:p>
      </dgm:t>
    </dgm:pt>
    <dgm:pt modelId="{CCD32684-A6F2-46E7-A8C8-B5B9FE185707}" type="parTrans" cxnId="{265FD8F7-719E-4063-A642-B553B21647B6}">
      <dgm:prSet/>
      <dgm:spPr/>
      <dgm:t>
        <a:bodyPr/>
        <a:lstStyle/>
        <a:p>
          <a:endParaRPr 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7871D2-8506-4AE4-9C22-6637171E36D9}" type="sibTrans" cxnId="{265FD8F7-719E-4063-A642-B553B21647B6}">
      <dgm:prSet/>
      <dgm:spPr/>
      <dgm:t>
        <a:bodyPr/>
        <a:lstStyle/>
        <a:p>
          <a:endParaRPr 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8C29AA-A92A-450A-A4BC-5C108FDF057E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400" b="1" cap="all" spc="200" baseline="0" dirty="0">
              <a:solidFill>
                <a:schemeClr val="bg1"/>
              </a:solidFill>
              <a:effectLst/>
              <a:latin typeface="Acherus Grotesque" charset="0"/>
              <a:ea typeface="Acherus Grotesque" charset="0"/>
              <a:cs typeface="Acherus Grotesque" charset="0"/>
            </a:rPr>
            <a:t>Example Text</a:t>
          </a:r>
        </a:p>
      </dgm:t>
    </dgm:pt>
    <dgm:pt modelId="{7132359B-37AD-4C63-9ACF-03FB9511EF5C}" type="parTrans" cxnId="{61AC47E1-0686-4D5F-8EE4-AD80F9706F67}">
      <dgm:prSet/>
      <dgm:spPr/>
      <dgm:t>
        <a:bodyPr/>
        <a:lstStyle/>
        <a:p>
          <a:endParaRPr 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714664-22A9-44F1-B710-59824E708AA3}" type="sibTrans" cxnId="{61AC47E1-0686-4D5F-8EE4-AD80F9706F67}">
      <dgm:prSet/>
      <dgm:spPr/>
      <dgm:t>
        <a:bodyPr/>
        <a:lstStyle/>
        <a:p>
          <a:endParaRPr 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978021-A7AC-475E-A728-C88F58DB3A7C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400" b="1" cap="all" spc="200" baseline="0" dirty="0">
              <a:solidFill>
                <a:schemeClr val="bg1"/>
              </a:solidFill>
              <a:effectLst/>
              <a:latin typeface="Acherus Grotesque" charset="0"/>
              <a:ea typeface="Acherus Grotesque" charset="0"/>
              <a:cs typeface="Acherus Grotesque" charset="0"/>
            </a:rPr>
            <a:t>Example Text</a:t>
          </a:r>
        </a:p>
      </dgm:t>
    </dgm:pt>
    <dgm:pt modelId="{752D35ED-E44D-4B5C-8728-653683810F6F}" type="parTrans" cxnId="{E51B7452-6615-4E36-9798-6059A9E5DBC9}">
      <dgm:prSet/>
      <dgm:spPr/>
      <dgm:t>
        <a:bodyPr/>
        <a:lstStyle/>
        <a:p>
          <a:endParaRPr 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C5DBFD-EDA9-4F12-98C2-5A7DF79FF55A}" type="sibTrans" cxnId="{E51B7452-6615-4E36-9798-6059A9E5DBC9}">
      <dgm:prSet/>
      <dgm:spPr/>
      <dgm:t>
        <a:bodyPr/>
        <a:lstStyle/>
        <a:p>
          <a:endParaRPr 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1B0148-853D-4EBD-8894-A6AFBC716614}" type="pres">
      <dgm:prSet presAssocID="{A7E38360-AB21-4E77-AD0B-6733F8FE767B}" presName="Name0" presStyleCnt="0">
        <dgm:presLayoutVars>
          <dgm:dir/>
          <dgm:animLvl val="lvl"/>
          <dgm:resizeHandles val="exact"/>
        </dgm:presLayoutVars>
      </dgm:prSet>
      <dgm:spPr/>
    </dgm:pt>
    <dgm:pt modelId="{9AE82968-5C6D-4921-9334-FC66BDE88954}" type="pres">
      <dgm:prSet presAssocID="{3518E979-D35D-4D65-A810-FED3F17FA181}" presName="Name8" presStyleCnt="0"/>
      <dgm:spPr/>
    </dgm:pt>
    <dgm:pt modelId="{10DD2756-B91E-4A00-B1B5-17131DF5EE02}" type="pres">
      <dgm:prSet presAssocID="{3518E979-D35D-4D65-A810-FED3F17FA181}" presName="level" presStyleLbl="node1" presStyleIdx="0" presStyleCnt="4">
        <dgm:presLayoutVars>
          <dgm:chMax val="1"/>
          <dgm:bulletEnabled val="1"/>
        </dgm:presLayoutVars>
      </dgm:prSet>
      <dgm:spPr/>
    </dgm:pt>
    <dgm:pt modelId="{848C8A2C-7112-41C9-9553-C7424C6506DF}" type="pres">
      <dgm:prSet presAssocID="{3518E979-D35D-4D65-A810-FED3F17FA18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CA1E4F5-8794-44B8-98F8-F46C068EB4FF}" type="pres">
      <dgm:prSet presAssocID="{6B978021-A7AC-475E-A728-C88F58DB3A7C}" presName="Name8" presStyleCnt="0"/>
      <dgm:spPr/>
    </dgm:pt>
    <dgm:pt modelId="{ED3F91FD-F20F-485E-9908-1CF5EE6D7ACE}" type="pres">
      <dgm:prSet presAssocID="{6B978021-A7AC-475E-A728-C88F58DB3A7C}" presName="level" presStyleLbl="node1" presStyleIdx="1" presStyleCnt="4">
        <dgm:presLayoutVars>
          <dgm:chMax val="1"/>
          <dgm:bulletEnabled val="1"/>
        </dgm:presLayoutVars>
      </dgm:prSet>
      <dgm:spPr/>
    </dgm:pt>
    <dgm:pt modelId="{83767591-4B40-4791-8673-24705B9CADF7}" type="pres">
      <dgm:prSet presAssocID="{6B978021-A7AC-475E-A728-C88F58DB3A7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62385C6-70BF-44AB-868E-E9C27814ADAE}" type="pres">
      <dgm:prSet presAssocID="{526953E1-9188-4BE1-A710-7FE471EE8F84}" presName="Name8" presStyleCnt="0"/>
      <dgm:spPr/>
    </dgm:pt>
    <dgm:pt modelId="{3E760AFC-A6E5-487D-BF18-A67040ECDCB6}" type="pres">
      <dgm:prSet presAssocID="{526953E1-9188-4BE1-A710-7FE471EE8F84}" presName="level" presStyleLbl="node1" presStyleIdx="2" presStyleCnt="4">
        <dgm:presLayoutVars>
          <dgm:chMax val="1"/>
          <dgm:bulletEnabled val="1"/>
        </dgm:presLayoutVars>
      </dgm:prSet>
      <dgm:spPr/>
    </dgm:pt>
    <dgm:pt modelId="{55FF157C-FFAA-4847-9E8E-43E690D966D2}" type="pres">
      <dgm:prSet presAssocID="{526953E1-9188-4BE1-A710-7FE471EE8F8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FB7A1F0-6750-4BB2-9057-30A90FE45D0C}" type="pres">
      <dgm:prSet presAssocID="{FC8C29AA-A92A-450A-A4BC-5C108FDF057E}" presName="Name8" presStyleCnt="0"/>
      <dgm:spPr/>
    </dgm:pt>
    <dgm:pt modelId="{5352BB33-ED38-4C29-B576-9E55892F0CCD}" type="pres">
      <dgm:prSet presAssocID="{FC8C29AA-A92A-450A-A4BC-5C108FDF057E}" presName="level" presStyleLbl="node1" presStyleIdx="3" presStyleCnt="4" custLinFactNeighborX="16129" custLinFactNeighborY="625">
        <dgm:presLayoutVars>
          <dgm:chMax val="1"/>
          <dgm:bulletEnabled val="1"/>
        </dgm:presLayoutVars>
      </dgm:prSet>
      <dgm:spPr/>
    </dgm:pt>
    <dgm:pt modelId="{C3FF896E-24CE-42CF-89D5-D2AD32DA0194}" type="pres">
      <dgm:prSet presAssocID="{FC8C29AA-A92A-450A-A4BC-5C108FDF057E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E7DDF207-C139-2847-AD7A-4538ACAA162A}" type="presOf" srcId="{3518E979-D35D-4D65-A810-FED3F17FA181}" destId="{10DD2756-B91E-4A00-B1B5-17131DF5EE02}" srcOrd="0" destOrd="0" presId="urn:microsoft.com/office/officeart/2005/8/layout/pyramid1"/>
    <dgm:cxn modelId="{BC12FC0F-5661-47E4-90A9-ADE275767107}" srcId="{A7E38360-AB21-4E77-AD0B-6733F8FE767B}" destId="{3518E979-D35D-4D65-A810-FED3F17FA181}" srcOrd="0" destOrd="0" parTransId="{B14F8478-BD32-4909-9971-647FAAC7B8DE}" sibTransId="{F3BEEB36-E4F5-46C4-84A7-4B886372BFC8}"/>
    <dgm:cxn modelId="{8039E02C-7964-C04A-B1B6-C7D0C96FB9BF}" type="presOf" srcId="{526953E1-9188-4BE1-A710-7FE471EE8F84}" destId="{3E760AFC-A6E5-487D-BF18-A67040ECDCB6}" srcOrd="0" destOrd="0" presId="urn:microsoft.com/office/officeart/2005/8/layout/pyramid1"/>
    <dgm:cxn modelId="{E51B7452-6615-4E36-9798-6059A9E5DBC9}" srcId="{A7E38360-AB21-4E77-AD0B-6733F8FE767B}" destId="{6B978021-A7AC-475E-A728-C88F58DB3A7C}" srcOrd="1" destOrd="0" parTransId="{752D35ED-E44D-4B5C-8728-653683810F6F}" sibTransId="{33C5DBFD-EDA9-4F12-98C2-5A7DF79FF55A}"/>
    <dgm:cxn modelId="{62E3CC57-F0EA-1443-A8B9-7185AE0E6FC4}" type="presOf" srcId="{FC8C29AA-A92A-450A-A4BC-5C108FDF057E}" destId="{C3FF896E-24CE-42CF-89D5-D2AD32DA0194}" srcOrd="1" destOrd="0" presId="urn:microsoft.com/office/officeart/2005/8/layout/pyramid1"/>
    <dgm:cxn modelId="{7B955660-5F86-7146-B0B3-60D64DEDCC1E}" type="presOf" srcId="{3518E979-D35D-4D65-A810-FED3F17FA181}" destId="{848C8A2C-7112-41C9-9553-C7424C6506DF}" srcOrd="1" destOrd="0" presId="urn:microsoft.com/office/officeart/2005/8/layout/pyramid1"/>
    <dgm:cxn modelId="{78484481-6406-2141-B8D0-83510C775ED2}" type="presOf" srcId="{A7E38360-AB21-4E77-AD0B-6733F8FE767B}" destId="{E71B0148-853D-4EBD-8894-A6AFBC716614}" srcOrd="0" destOrd="0" presId="urn:microsoft.com/office/officeart/2005/8/layout/pyramid1"/>
    <dgm:cxn modelId="{5E1876D2-5D72-B548-99A2-48AB73C3BFD4}" type="presOf" srcId="{6B978021-A7AC-475E-A728-C88F58DB3A7C}" destId="{83767591-4B40-4791-8673-24705B9CADF7}" srcOrd="1" destOrd="0" presId="urn:microsoft.com/office/officeart/2005/8/layout/pyramid1"/>
    <dgm:cxn modelId="{EAFC22D9-8736-2140-AB99-05EA3A3F8EA2}" type="presOf" srcId="{526953E1-9188-4BE1-A710-7FE471EE8F84}" destId="{55FF157C-FFAA-4847-9E8E-43E690D966D2}" srcOrd="1" destOrd="0" presId="urn:microsoft.com/office/officeart/2005/8/layout/pyramid1"/>
    <dgm:cxn modelId="{9923DDDB-BE37-FC4E-AB73-A112E7E58B13}" type="presOf" srcId="{FC8C29AA-A92A-450A-A4BC-5C108FDF057E}" destId="{5352BB33-ED38-4C29-B576-9E55892F0CCD}" srcOrd="0" destOrd="0" presId="urn:microsoft.com/office/officeart/2005/8/layout/pyramid1"/>
    <dgm:cxn modelId="{BBDB01DE-3332-1F4F-B6E3-817AE1CEB7CB}" type="presOf" srcId="{6B978021-A7AC-475E-A728-C88F58DB3A7C}" destId="{ED3F91FD-F20F-485E-9908-1CF5EE6D7ACE}" srcOrd="0" destOrd="0" presId="urn:microsoft.com/office/officeart/2005/8/layout/pyramid1"/>
    <dgm:cxn modelId="{61AC47E1-0686-4D5F-8EE4-AD80F9706F67}" srcId="{A7E38360-AB21-4E77-AD0B-6733F8FE767B}" destId="{FC8C29AA-A92A-450A-A4BC-5C108FDF057E}" srcOrd="3" destOrd="0" parTransId="{7132359B-37AD-4C63-9ACF-03FB9511EF5C}" sibTransId="{D7714664-22A9-44F1-B710-59824E708AA3}"/>
    <dgm:cxn modelId="{265FD8F7-719E-4063-A642-B553B21647B6}" srcId="{A7E38360-AB21-4E77-AD0B-6733F8FE767B}" destId="{526953E1-9188-4BE1-A710-7FE471EE8F84}" srcOrd="2" destOrd="0" parTransId="{CCD32684-A6F2-46E7-A8C8-B5B9FE185707}" sibTransId="{0E7871D2-8506-4AE4-9C22-6637171E36D9}"/>
    <dgm:cxn modelId="{C5A17704-B720-9248-B4E5-5D7170A740E7}" type="presParOf" srcId="{E71B0148-853D-4EBD-8894-A6AFBC716614}" destId="{9AE82968-5C6D-4921-9334-FC66BDE88954}" srcOrd="0" destOrd="0" presId="urn:microsoft.com/office/officeart/2005/8/layout/pyramid1"/>
    <dgm:cxn modelId="{559AAF73-8AB9-2145-9AEE-2D4A48FDFF26}" type="presParOf" srcId="{9AE82968-5C6D-4921-9334-FC66BDE88954}" destId="{10DD2756-B91E-4A00-B1B5-17131DF5EE02}" srcOrd="0" destOrd="0" presId="urn:microsoft.com/office/officeart/2005/8/layout/pyramid1"/>
    <dgm:cxn modelId="{0C9C3712-7DB0-774D-9EEF-327795BB0265}" type="presParOf" srcId="{9AE82968-5C6D-4921-9334-FC66BDE88954}" destId="{848C8A2C-7112-41C9-9553-C7424C6506DF}" srcOrd="1" destOrd="0" presId="urn:microsoft.com/office/officeart/2005/8/layout/pyramid1"/>
    <dgm:cxn modelId="{7097C7D0-93D4-7844-945A-9CA513DF3383}" type="presParOf" srcId="{E71B0148-853D-4EBD-8894-A6AFBC716614}" destId="{1CA1E4F5-8794-44B8-98F8-F46C068EB4FF}" srcOrd="1" destOrd="0" presId="urn:microsoft.com/office/officeart/2005/8/layout/pyramid1"/>
    <dgm:cxn modelId="{43645AF7-DBB5-644C-A4FB-E0916C9169F6}" type="presParOf" srcId="{1CA1E4F5-8794-44B8-98F8-F46C068EB4FF}" destId="{ED3F91FD-F20F-485E-9908-1CF5EE6D7ACE}" srcOrd="0" destOrd="0" presId="urn:microsoft.com/office/officeart/2005/8/layout/pyramid1"/>
    <dgm:cxn modelId="{6BA7101F-CBA1-BB4B-AA52-174C892C5BE9}" type="presParOf" srcId="{1CA1E4F5-8794-44B8-98F8-F46C068EB4FF}" destId="{83767591-4B40-4791-8673-24705B9CADF7}" srcOrd="1" destOrd="0" presId="urn:microsoft.com/office/officeart/2005/8/layout/pyramid1"/>
    <dgm:cxn modelId="{17C022BF-D90F-1243-B580-517E40E1ED1E}" type="presParOf" srcId="{E71B0148-853D-4EBD-8894-A6AFBC716614}" destId="{262385C6-70BF-44AB-868E-E9C27814ADAE}" srcOrd="2" destOrd="0" presId="urn:microsoft.com/office/officeart/2005/8/layout/pyramid1"/>
    <dgm:cxn modelId="{A94BDA34-FFC3-B148-8894-A250208C7E3F}" type="presParOf" srcId="{262385C6-70BF-44AB-868E-E9C27814ADAE}" destId="{3E760AFC-A6E5-487D-BF18-A67040ECDCB6}" srcOrd="0" destOrd="0" presId="urn:microsoft.com/office/officeart/2005/8/layout/pyramid1"/>
    <dgm:cxn modelId="{3C5BFCCA-FD68-A543-AD18-9E15AF059CCA}" type="presParOf" srcId="{262385C6-70BF-44AB-868E-E9C27814ADAE}" destId="{55FF157C-FFAA-4847-9E8E-43E690D966D2}" srcOrd="1" destOrd="0" presId="urn:microsoft.com/office/officeart/2005/8/layout/pyramid1"/>
    <dgm:cxn modelId="{60E152DD-CEA9-FA49-96E8-E06D69C57E53}" type="presParOf" srcId="{E71B0148-853D-4EBD-8894-A6AFBC716614}" destId="{5FB7A1F0-6750-4BB2-9057-30A90FE45D0C}" srcOrd="3" destOrd="0" presId="urn:microsoft.com/office/officeart/2005/8/layout/pyramid1"/>
    <dgm:cxn modelId="{470027F2-3B8A-3647-B1DF-46A183650B52}" type="presParOf" srcId="{5FB7A1F0-6750-4BB2-9057-30A90FE45D0C}" destId="{5352BB33-ED38-4C29-B576-9E55892F0CCD}" srcOrd="0" destOrd="0" presId="urn:microsoft.com/office/officeart/2005/8/layout/pyramid1"/>
    <dgm:cxn modelId="{0B312FE1-2C04-9B45-B6F2-4B57E011DB06}" type="presParOf" srcId="{5FB7A1F0-6750-4BB2-9057-30A90FE45D0C}" destId="{C3FF896E-24CE-42CF-89D5-D2AD32DA0194}" srcOrd="1" destOrd="0" presId="urn:microsoft.com/office/officeart/2005/8/layout/pyramid1"/>
  </dgm:cxnLst>
  <dgm:bg>
    <a:noFill/>
    <a:effectLst/>
  </dgm:bg>
  <dgm:whole>
    <a:effectLst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E38360-AB21-4E77-AD0B-6733F8FE767B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3518E979-D35D-4D65-A810-FED3F17FA181}">
      <dgm:prSet phldrT="[Text]" custT="1"/>
      <dgm:spPr>
        <a:solidFill>
          <a:srgbClr val="DBDBDB"/>
        </a:solidFill>
      </dgm:spPr>
      <dgm:t>
        <a:bodyPr/>
        <a:lstStyle/>
        <a:p>
          <a:pPr>
            <a:spcBef>
              <a:spcPts val="1200"/>
            </a:spcBef>
            <a:spcAft>
              <a:spcPts val="0"/>
            </a:spcAft>
          </a:pPr>
          <a:endParaRPr lang="en-US" sz="1200" b="1" cap="all" spc="200" baseline="0" dirty="0">
            <a:solidFill>
              <a:schemeClr val="bg2">
                <a:lumMod val="75000"/>
              </a:schemeClr>
            </a:solidFill>
            <a:effectLst/>
            <a:latin typeface="Acherus Grotesque" charset="0"/>
            <a:ea typeface="Acherus Grotesque" charset="0"/>
            <a:cs typeface="Acherus Grotesque" charset="0"/>
          </a:endParaRPr>
        </a:p>
        <a:p>
          <a:pPr>
            <a:spcBef>
              <a:spcPts val="1200"/>
            </a:spcBef>
            <a:spcAft>
              <a:spcPts val="0"/>
            </a:spcAft>
          </a:pPr>
          <a:endParaRPr lang="en-US" sz="1200" b="1" cap="all" spc="200" baseline="0" dirty="0">
            <a:solidFill>
              <a:schemeClr val="bg2">
                <a:lumMod val="75000"/>
              </a:schemeClr>
            </a:solidFill>
            <a:effectLst/>
            <a:latin typeface="Acherus Grotesque" charset="0"/>
            <a:ea typeface="Acherus Grotesque" charset="0"/>
            <a:cs typeface="Acherus Grotesque" charset="0"/>
          </a:endParaRPr>
        </a:p>
        <a:p>
          <a:pPr>
            <a:spcBef>
              <a:spcPts val="1200"/>
            </a:spcBef>
            <a:spcAft>
              <a:spcPts val="0"/>
            </a:spcAft>
          </a:pPr>
          <a:r>
            <a:rPr lang="en-US" sz="1400" b="1" cap="all" spc="200" baseline="0" dirty="0">
              <a:solidFill>
                <a:schemeClr val="tx2"/>
              </a:solidFill>
              <a:effectLst/>
              <a:latin typeface="Acherus Grotesque" charset="0"/>
              <a:ea typeface="Acherus Grotesque" charset="0"/>
              <a:cs typeface="Acherus Grotesque" charset="0"/>
            </a:rPr>
            <a:t>Text</a:t>
          </a:r>
        </a:p>
      </dgm:t>
    </dgm:pt>
    <dgm:pt modelId="{B14F8478-BD32-4909-9971-647FAAC7B8DE}" type="parTrans" cxnId="{BC12FC0F-5661-47E4-90A9-ADE275767107}">
      <dgm:prSet/>
      <dgm:spPr/>
      <dgm:t>
        <a:bodyPr/>
        <a:lstStyle/>
        <a:p>
          <a:endParaRPr 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BEEB36-E4F5-46C4-84A7-4B886372BFC8}" type="sibTrans" cxnId="{BC12FC0F-5661-47E4-90A9-ADE275767107}">
      <dgm:prSet/>
      <dgm:spPr/>
      <dgm:t>
        <a:bodyPr/>
        <a:lstStyle/>
        <a:p>
          <a:endParaRPr 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6953E1-9188-4BE1-A710-7FE471EE8F84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1400" b="1" cap="all" spc="200" baseline="0" dirty="0">
              <a:solidFill>
                <a:schemeClr val="bg1"/>
              </a:solidFill>
              <a:effectLst/>
              <a:latin typeface="Acherus Grotesque" charset="0"/>
              <a:ea typeface="Acherus Grotesque" charset="0"/>
              <a:cs typeface="Acherus Grotesque" charset="0"/>
            </a:rPr>
            <a:t>Example Text</a:t>
          </a:r>
        </a:p>
      </dgm:t>
    </dgm:pt>
    <dgm:pt modelId="{CCD32684-A6F2-46E7-A8C8-B5B9FE185707}" type="parTrans" cxnId="{265FD8F7-719E-4063-A642-B553B21647B6}">
      <dgm:prSet/>
      <dgm:spPr/>
      <dgm:t>
        <a:bodyPr/>
        <a:lstStyle/>
        <a:p>
          <a:endParaRPr 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7871D2-8506-4AE4-9C22-6637171E36D9}" type="sibTrans" cxnId="{265FD8F7-719E-4063-A642-B553B21647B6}">
      <dgm:prSet/>
      <dgm:spPr/>
      <dgm:t>
        <a:bodyPr/>
        <a:lstStyle/>
        <a:p>
          <a:endParaRPr 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8C29AA-A92A-450A-A4BC-5C108FDF057E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400" b="1" cap="all" spc="200" baseline="0" dirty="0">
              <a:solidFill>
                <a:schemeClr val="bg1"/>
              </a:solidFill>
              <a:effectLst/>
              <a:latin typeface="Acherus Grotesque" charset="0"/>
              <a:ea typeface="Acherus Grotesque" charset="0"/>
              <a:cs typeface="Acherus Grotesque" charset="0"/>
            </a:rPr>
            <a:t>Example Text</a:t>
          </a:r>
        </a:p>
      </dgm:t>
    </dgm:pt>
    <dgm:pt modelId="{7132359B-37AD-4C63-9ACF-03FB9511EF5C}" type="parTrans" cxnId="{61AC47E1-0686-4D5F-8EE4-AD80F9706F67}">
      <dgm:prSet/>
      <dgm:spPr/>
      <dgm:t>
        <a:bodyPr/>
        <a:lstStyle/>
        <a:p>
          <a:endParaRPr 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714664-22A9-44F1-B710-59824E708AA3}" type="sibTrans" cxnId="{61AC47E1-0686-4D5F-8EE4-AD80F9706F67}">
      <dgm:prSet/>
      <dgm:spPr/>
      <dgm:t>
        <a:bodyPr/>
        <a:lstStyle/>
        <a:p>
          <a:endParaRPr 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978021-A7AC-475E-A728-C88F58DB3A7C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400" b="1" cap="all" spc="200" baseline="0" dirty="0">
              <a:solidFill>
                <a:schemeClr val="bg1"/>
              </a:solidFill>
              <a:effectLst/>
              <a:latin typeface="Acherus Grotesque" charset="0"/>
              <a:ea typeface="Acherus Grotesque" charset="0"/>
              <a:cs typeface="Acherus Grotesque" charset="0"/>
            </a:rPr>
            <a:t>Example Text</a:t>
          </a:r>
        </a:p>
      </dgm:t>
    </dgm:pt>
    <dgm:pt modelId="{752D35ED-E44D-4B5C-8728-653683810F6F}" type="parTrans" cxnId="{E51B7452-6615-4E36-9798-6059A9E5DBC9}">
      <dgm:prSet/>
      <dgm:spPr/>
      <dgm:t>
        <a:bodyPr/>
        <a:lstStyle/>
        <a:p>
          <a:endParaRPr 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C5DBFD-EDA9-4F12-98C2-5A7DF79FF55A}" type="sibTrans" cxnId="{E51B7452-6615-4E36-9798-6059A9E5DBC9}">
      <dgm:prSet/>
      <dgm:spPr/>
      <dgm:t>
        <a:bodyPr/>
        <a:lstStyle/>
        <a:p>
          <a:endParaRPr 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1B0148-853D-4EBD-8894-A6AFBC716614}" type="pres">
      <dgm:prSet presAssocID="{A7E38360-AB21-4E77-AD0B-6733F8FE767B}" presName="Name0" presStyleCnt="0">
        <dgm:presLayoutVars>
          <dgm:dir/>
          <dgm:animLvl val="lvl"/>
          <dgm:resizeHandles val="exact"/>
        </dgm:presLayoutVars>
      </dgm:prSet>
      <dgm:spPr/>
    </dgm:pt>
    <dgm:pt modelId="{9AE82968-5C6D-4921-9334-FC66BDE88954}" type="pres">
      <dgm:prSet presAssocID="{3518E979-D35D-4D65-A810-FED3F17FA181}" presName="Name8" presStyleCnt="0"/>
      <dgm:spPr/>
    </dgm:pt>
    <dgm:pt modelId="{10DD2756-B91E-4A00-B1B5-17131DF5EE02}" type="pres">
      <dgm:prSet presAssocID="{3518E979-D35D-4D65-A810-FED3F17FA181}" presName="level" presStyleLbl="node1" presStyleIdx="0" presStyleCnt="4">
        <dgm:presLayoutVars>
          <dgm:chMax val="1"/>
          <dgm:bulletEnabled val="1"/>
        </dgm:presLayoutVars>
      </dgm:prSet>
      <dgm:spPr/>
    </dgm:pt>
    <dgm:pt modelId="{848C8A2C-7112-41C9-9553-C7424C6506DF}" type="pres">
      <dgm:prSet presAssocID="{3518E979-D35D-4D65-A810-FED3F17FA18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CA1E4F5-8794-44B8-98F8-F46C068EB4FF}" type="pres">
      <dgm:prSet presAssocID="{6B978021-A7AC-475E-A728-C88F58DB3A7C}" presName="Name8" presStyleCnt="0"/>
      <dgm:spPr/>
    </dgm:pt>
    <dgm:pt modelId="{ED3F91FD-F20F-485E-9908-1CF5EE6D7ACE}" type="pres">
      <dgm:prSet presAssocID="{6B978021-A7AC-475E-A728-C88F58DB3A7C}" presName="level" presStyleLbl="node1" presStyleIdx="1" presStyleCnt="4">
        <dgm:presLayoutVars>
          <dgm:chMax val="1"/>
          <dgm:bulletEnabled val="1"/>
        </dgm:presLayoutVars>
      </dgm:prSet>
      <dgm:spPr/>
    </dgm:pt>
    <dgm:pt modelId="{83767591-4B40-4791-8673-24705B9CADF7}" type="pres">
      <dgm:prSet presAssocID="{6B978021-A7AC-475E-A728-C88F58DB3A7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62385C6-70BF-44AB-868E-E9C27814ADAE}" type="pres">
      <dgm:prSet presAssocID="{526953E1-9188-4BE1-A710-7FE471EE8F84}" presName="Name8" presStyleCnt="0"/>
      <dgm:spPr/>
    </dgm:pt>
    <dgm:pt modelId="{3E760AFC-A6E5-487D-BF18-A67040ECDCB6}" type="pres">
      <dgm:prSet presAssocID="{526953E1-9188-4BE1-A710-7FE471EE8F84}" presName="level" presStyleLbl="node1" presStyleIdx="2" presStyleCnt="4">
        <dgm:presLayoutVars>
          <dgm:chMax val="1"/>
          <dgm:bulletEnabled val="1"/>
        </dgm:presLayoutVars>
      </dgm:prSet>
      <dgm:spPr/>
    </dgm:pt>
    <dgm:pt modelId="{55FF157C-FFAA-4847-9E8E-43E690D966D2}" type="pres">
      <dgm:prSet presAssocID="{526953E1-9188-4BE1-A710-7FE471EE8F8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FB7A1F0-6750-4BB2-9057-30A90FE45D0C}" type="pres">
      <dgm:prSet presAssocID="{FC8C29AA-A92A-450A-A4BC-5C108FDF057E}" presName="Name8" presStyleCnt="0"/>
      <dgm:spPr/>
    </dgm:pt>
    <dgm:pt modelId="{5352BB33-ED38-4C29-B576-9E55892F0CCD}" type="pres">
      <dgm:prSet presAssocID="{FC8C29AA-A92A-450A-A4BC-5C108FDF057E}" presName="level" presStyleLbl="node1" presStyleIdx="3" presStyleCnt="4" custLinFactNeighborX="16129" custLinFactNeighborY="625">
        <dgm:presLayoutVars>
          <dgm:chMax val="1"/>
          <dgm:bulletEnabled val="1"/>
        </dgm:presLayoutVars>
      </dgm:prSet>
      <dgm:spPr/>
    </dgm:pt>
    <dgm:pt modelId="{C3FF896E-24CE-42CF-89D5-D2AD32DA0194}" type="pres">
      <dgm:prSet presAssocID="{FC8C29AA-A92A-450A-A4BC-5C108FDF057E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E7DDF207-C139-2847-AD7A-4538ACAA162A}" type="presOf" srcId="{3518E979-D35D-4D65-A810-FED3F17FA181}" destId="{10DD2756-B91E-4A00-B1B5-17131DF5EE02}" srcOrd="0" destOrd="0" presId="urn:microsoft.com/office/officeart/2005/8/layout/pyramid1"/>
    <dgm:cxn modelId="{BC12FC0F-5661-47E4-90A9-ADE275767107}" srcId="{A7E38360-AB21-4E77-AD0B-6733F8FE767B}" destId="{3518E979-D35D-4D65-A810-FED3F17FA181}" srcOrd="0" destOrd="0" parTransId="{B14F8478-BD32-4909-9971-647FAAC7B8DE}" sibTransId="{F3BEEB36-E4F5-46C4-84A7-4B886372BFC8}"/>
    <dgm:cxn modelId="{8039E02C-7964-C04A-B1B6-C7D0C96FB9BF}" type="presOf" srcId="{526953E1-9188-4BE1-A710-7FE471EE8F84}" destId="{3E760AFC-A6E5-487D-BF18-A67040ECDCB6}" srcOrd="0" destOrd="0" presId="urn:microsoft.com/office/officeart/2005/8/layout/pyramid1"/>
    <dgm:cxn modelId="{E51B7452-6615-4E36-9798-6059A9E5DBC9}" srcId="{A7E38360-AB21-4E77-AD0B-6733F8FE767B}" destId="{6B978021-A7AC-475E-A728-C88F58DB3A7C}" srcOrd="1" destOrd="0" parTransId="{752D35ED-E44D-4B5C-8728-653683810F6F}" sibTransId="{33C5DBFD-EDA9-4F12-98C2-5A7DF79FF55A}"/>
    <dgm:cxn modelId="{62E3CC57-F0EA-1443-A8B9-7185AE0E6FC4}" type="presOf" srcId="{FC8C29AA-A92A-450A-A4BC-5C108FDF057E}" destId="{C3FF896E-24CE-42CF-89D5-D2AD32DA0194}" srcOrd="1" destOrd="0" presId="urn:microsoft.com/office/officeart/2005/8/layout/pyramid1"/>
    <dgm:cxn modelId="{7B955660-5F86-7146-B0B3-60D64DEDCC1E}" type="presOf" srcId="{3518E979-D35D-4D65-A810-FED3F17FA181}" destId="{848C8A2C-7112-41C9-9553-C7424C6506DF}" srcOrd="1" destOrd="0" presId="urn:microsoft.com/office/officeart/2005/8/layout/pyramid1"/>
    <dgm:cxn modelId="{78484481-6406-2141-B8D0-83510C775ED2}" type="presOf" srcId="{A7E38360-AB21-4E77-AD0B-6733F8FE767B}" destId="{E71B0148-853D-4EBD-8894-A6AFBC716614}" srcOrd="0" destOrd="0" presId="urn:microsoft.com/office/officeart/2005/8/layout/pyramid1"/>
    <dgm:cxn modelId="{5E1876D2-5D72-B548-99A2-48AB73C3BFD4}" type="presOf" srcId="{6B978021-A7AC-475E-A728-C88F58DB3A7C}" destId="{83767591-4B40-4791-8673-24705B9CADF7}" srcOrd="1" destOrd="0" presId="urn:microsoft.com/office/officeart/2005/8/layout/pyramid1"/>
    <dgm:cxn modelId="{EAFC22D9-8736-2140-AB99-05EA3A3F8EA2}" type="presOf" srcId="{526953E1-9188-4BE1-A710-7FE471EE8F84}" destId="{55FF157C-FFAA-4847-9E8E-43E690D966D2}" srcOrd="1" destOrd="0" presId="urn:microsoft.com/office/officeart/2005/8/layout/pyramid1"/>
    <dgm:cxn modelId="{9923DDDB-BE37-FC4E-AB73-A112E7E58B13}" type="presOf" srcId="{FC8C29AA-A92A-450A-A4BC-5C108FDF057E}" destId="{5352BB33-ED38-4C29-B576-9E55892F0CCD}" srcOrd="0" destOrd="0" presId="urn:microsoft.com/office/officeart/2005/8/layout/pyramid1"/>
    <dgm:cxn modelId="{BBDB01DE-3332-1F4F-B6E3-817AE1CEB7CB}" type="presOf" srcId="{6B978021-A7AC-475E-A728-C88F58DB3A7C}" destId="{ED3F91FD-F20F-485E-9908-1CF5EE6D7ACE}" srcOrd="0" destOrd="0" presId="urn:microsoft.com/office/officeart/2005/8/layout/pyramid1"/>
    <dgm:cxn modelId="{61AC47E1-0686-4D5F-8EE4-AD80F9706F67}" srcId="{A7E38360-AB21-4E77-AD0B-6733F8FE767B}" destId="{FC8C29AA-A92A-450A-A4BC-5C108FDF057E}" srcOrd="3" destOrd="0" parTransId="{7132359B-37AD-4C63-9ACF-03FB9511EF5C}" sibTransId="{D7714664-22A9-44F1-B710-59824E708AA3}"/>
    <dgm:cxn modelId="{265FD8F7-719E-4063-A642-B553B21647B6}" srcId="{A7E38360-AB21-4E77-AD0B-6733F8FE767B}" destId="{526953E1-9188-4BE1-A710-7FE471EE8F84}" srcOrd="2" destOrd="0" parTransId="{CCD32684-A6F2-46E7-A8C8-B5B9FE185707}" sibTransId="{0E7871D2-8506-4AE4-9C22-6637171E36D9}"/>
    <dgm:cxn modelId="{C5A17704-B720-9248-B4E5-5D7170A740E7}" type="presParOf" srcId="{E71B0148-853D-4EBD-8894-A6AFBC716614}" destId="{9AE82968-5C6D-4921-9334-FC66BDE88954}" srcOrd="0" destOrd="0" presId="urn:microsoft.com/office/officeart/2005/8/layout/pyramid1"/>
    <dgm:cxn modelId="{559AAF73-8AB9-2145-9AEE-2D4A48FDFF26}" type="presParOf" srcId="{9AE82968-5C6D-4921-9334-FC66BDE88954}" destId="{10DD2756-B91E-4A00-B1B5-17131DF5EE02}" srcOrd="0" destOrd="0" presId="urn:microsoft.com/office/officeart/2005/8/layout/pyramid1"/>
    <dgm:cxn modelId="{0C9C3712-7DB0-774D-9EEF-327795BB0265}" type="presParOf" srcId="{9AE82968-5C6D-4921-9334-FC66BDE88954}" destId="{848C8A2C-7112-41C9-9553-C7424C6506DF}" srcOrd="1" destOrd="0" presId="urn:microsoft.com/office/officeart/2005/8/layout/pyramid1"/>
    <dgm:cxn modelId="{7097C7D0-93D4-7844-945A-9CA513DF3383}" type="presParOf" srcId="{E71B0148-853D-4EBD-8894-A6AFBC716614}" destId="{1CA1E4F5-8794-44B8-98F8-F46C068EB4FF}" srcOrd="1" destOrd="0" presId="urn:microsoft.com/office/officeart/2005/8/layout/pyramid1"/>
    <dgm:cxn modelId="{43645AF7-DBB5-644C-A4FB-E0916C9169F6}" type="presParOf" srcId="{1CA1E4F5-8794-44B8-98F8-F46C068EB4FF}" destId="{ED3F91FD-F20F-485E-9908-1CF5EE6D7ACE}" srcOrd="0" destOrd="0" presId="urn:microsoft.com/office/officeart/2005/8/layout/pyramid1"/>
    <dgm:cxn modelId="{6BA7101F-CBA1-BB4B-AA52-174C892C5BE9}" type="presParOf" srcId="{1CA1E4F5-8794-44B8-98F8-F46C068EB4FF}" destId="{83767591-4B40-4791-8673-24705B9CADF7}" srcOrd="1" destOrd="0" presId="urn:microsoft.com/office/officeart/2005/8/layout/pyramid1"/>
    <dgm:cxn modelId="{17C022BF-D90F-1243-B580-517E40E1ED1E}" type="presParOf" srcId="{E71B0148-853D-4EBD-8894-A6AFBC716614}" destId="{262385C6-70BF-44AB-868E-E9C27814ADAE}" srcOrd="2" destOrd="0" presId="urn:microsoft.com/office/officeart/2005/8/layout/pyramid1"/>
    <dgm:cxn modelId="{A94BDA34-FFC3-B148-8894-A250208C7E3F}" type="presParOf" srcId="{262385C6-70BF-44AB-868E-E9C27814ADAE}" destId="{3E760AFC-A6E5-487D-BF18-A67040ECDCB6}" srcOrd="0" destOrd="0" presId="urn:microsoft.com/office/officeart/2005/8/layout/pyramid1"/>
    <dgm:cxn modelId="{3C5BFCCA-FD68-A543-AD18-9E15AF059CCA}" type="presParOf" srcId="{262385C6-70BF-44AB-868E-E9C27814ADAE}" destId="{55FF157C-FFAA-4847-9E8E-43E690D966D2}" srcOrd="1" destOrd="0" presId="urn:microsoft.com/office/officeart/2005/8/layout/pyramid1"/>
    <dgm:cxn modelId="{60E152DD-CEA9-FA49-96E8-E06D69C57E53}" type="presParOf" srcId="{E71B0148-853D-4EBD-8894-A6AFBC716614}" destId="{5FB7A1F0-6750-4BB2-9057-30A90FE45D0C}" srcOrd="3" destOrd="0" presId="urn:microsoft.com/office/officeart/2005/8/layout/pyramid1"/>
    <dgm:cxn modelId="{470027F2-3B8A-3647-B1DF-46A183650B52}" type="presParOf" srcId="{5FB7A1F0-6750-4BB2-9057-30A90FE45D0C}" destId="{5352BB33-ED38-4C29-B576-9E55892F0CCD}" srcOrd="0" destOrd="0" presId="urn:microsoft.com/office/officeart/2005/8/layout/pyramid1"/>
    <dgm:cxn modelId="{0B312FE1-2C04-9B45-B6F2-4B57E011DB06}" type="presParOf" srcId="{5FB7A1F0-6750-4BB2-9057-30A90FE45D0C}" destId="{C3FF896E-24CE-42CF-89D5-D2AD32DA0194}" srcOrd="1" destOrd="0" presId="urn:microsoft.com/office/officeart/2005/8/layout/pyramid1"/>
  </dgm:cxnLst>
  <dgm:bg>
    <a:noFill/>
    <a:effectLst/>
  </dgm:bg>
  <dgm:whole>
    <a:effectLst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824868-0F5C-40CF-9950-F98723D21C8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626F58AC-6758-4F7B-A1A0-C7DF984759E2}">
      <dgm:prSet phldrT="[Text]" custT="1"/>
      <dgm:spPr>
        <a:solidFill>
          <a:schemeClr val="accent3">
            <a:lumMod val="20000"/>
            <a:lumOff val="80000"/>
            <a:alpha val="70000"/>
          </a:schemeClr>
        </a:solidFill>
        <a:ln w="6350">
          <a:solidFill>
            <a:srgbClr val="E87722"/>
          </a:solidFill>
          <a:prstDash val="dash"/>
        </a:ln>
      </dgm:spPr>
      <dgm:t>
        <a:bodyPr/>
        <a:lstStyle/>
        <a:p>
          <a:r>
            <a:rPr lang="en-US" sz="2500" cap="all" spc="200" baseline="0" dirty="0">
              <a:solidFill>
                <a:srgbClr val="6C1035"/>
              </a:solidFill>
              <a:latin typeface="Acherus Grotesque Regular" charset="0"/>
              <a:ea typeface="Acherus Grotesque Regular" charset="0"/>
              <a:cs typeface="Acherus Grotesque Regular" charset="0"/>
            </a:rPr>
            <a:t>ITEM 1</a:t>
          </a:r>
        </a:p>
      </dgm:t>
    </dgm:pt>
    <dgm:pt modelId="{3D1C780F-F0AE-40A0-B6A6-50D35F68BF81}" type="parTrans" cxnId="{2A360DD8-50A3-40FE-95C2-DBCFDE466568}">
      <dgm:prSet/>
      <dgm:spPr/>
      <dgm:t>
        <a:bodyPr/>
        <a:lstStyle/>
        <a:p>
          <a:endParaRPr lang="en-US">
            <a:latin typeface="Klinic Slab Book" charset="0"/>
            <a:ea typeface="Klinic Slab Book" charset="0"/>
            <a:cs typeface="Klinic Slab Book" charset="0"/>
          </a:endParaRPr>
        </a:p>
      </dgm:t>
    </dgm:pt>
    <dgm:pt modelId="{EF14BEA7-CF01-42EA-97A5-57585D69C155}" type="sibTrans" cxnId="{2A360DD8-50A3-40FE-95C2-DBCFDE466568}">
      <dgm:prSet/>
      <dgm:spPr/>
      <dgm:t>
        <a:bodyPr/>
        <a:lstStyle/>
        <a:p>
          <a:endParaRPr lang="en-US">
            <a:latin typeface="Klinic Slab Book" charset="0"/>
            <a:ea typeface="Klinic Slab Book" charset="0"/>
            <a:cs typeface="Klinic Slab Book" charset="0"/>
          </a:endParaRPr>
        </a:p>
      </dgm:t>
    </dgm:pt>
    <dgm:pt modelId="{C7613D6A-2DB8-4364-B740-E61355E8EE3D}">
      <dgm:prSet phldrT="[Text]" custT="1"/>
      <dgm:spPr>
        <a:solidFill>
          <a:schemeClr val="accent3">
            <a:lumMod val="20000"/>
            <a:lumOff val="80000"/>
            <a:alpha val="80000"/>
          </a:schemeClr>
        </a:solidFill>
        <a:ln w="6350">
          <a:solidFill>
            <a:srgbClr val="6C1035"/>
          </a:solidFill>
          <a:prstDash val="dash"/>
        </a:ln>
      </dgm:spPr>
      <dgm:t>
        <a:bodyPr/>
        <a:lstStyle/>
        <a:p>
          <a:r>
            <a:rPr lang="en-US" sz="2500" cap="all" spc="200" baseline="0" dirty="0">
              <a:solidFill>
                <a:srgbClr val="6C1035"/>
              </a:solidFill>
              <a:latin typeface="Acherus Grotesque Regular" charset="0"/>
              <a:ea typeface="Acherus Grotesque Regular" charset="0"/>
              <a:cs typeface="Acherus Grotesque Regular" charset="0"/>
            </a:rPr>
            <a:t>ITEM 3</a:t>
          </a:r>
        </a:p>
      </dgm:t>
    </dgm:pt>
    <dgm:pt modelId="{B43931DA-3934-4129-AEF2-669157D9FD56}" type="parTrans" cxnId="{AE83382A-2FBC-4DF8-A0FE-B38EBAA66979}">
      <dgm:prSet/>
      <dgm:spPr/>
      <dgm:t>
        <a:bodyPr/>
        <a:lstStyle/>
        <a:p>
          <a:endParaRPr lang="en-US">
            <a:latin typeface="Klinic Slab Book" charset="0"/>
            <a:ea typeface="Klinic Slab Book" charset="0"/>
            <a:cs typeface="Klinic Slab Book" charset="0"/>
          </a:endParaRPr>
        </a:p>
      </dgm:t>
    </dgm:pt>
    <dgm:pt modelId="{2747ECD2-56A3-46AB-AB13-C8D32C3EECF2}" type="sibTrans" cxnId="{AE83382A-2FBC-4DF8-A0FE-B38EBAA66979}">
      <dgm:prSet/>
      <dgm:spPr/>
      <dgm:t>
        <a:bodyPr/>
        <a:lstStyle/>
        <a:p>
          <a:endParaRPr lang="en-US">
            <a:latin typeface="Klinic Slab Book" charset="0"/>
            <a:ea typeface="Klinic Slab Book" charset="0"/>
            <a:cs typeface="Klinic Slab Book" charset="0"/>
          </a:endParaRPr>
        </a:p>
      </dgm:t>
    </dgm:pt>
    <dgm:pt modelId="{139A2B55-1F3C-4FC3-B409-0E6CE27CEE2B}">
      <dgm:prSet phldrT="[Text]" custT="1"/>
      <dgm:spPr>
        <a:solidFill>
          <a:schemeClr val="accent3">
            <a:lumMod val="20000"/>
            <a:lumOff val="80000"/>
            <a:alpha val="70000"/>
          </a:schemeClr>
        </a:solidFill>
        <a:ln w="6350">
          <a:solidFill>
            <a:srgbClr val="75787B"/>
          </a:solidFill>
          <a:prstDash val="dash"/>
        </a:ln>
      </dgm:spPr>
      <dgm:t>
        <a:bodyPr/>
        <a:lstStyle/>
        <a:p>
          <a:r>
            <a:rPr lang="en-US" sz="2500" cap="all" spc="200" baseline="0" dirty="0">
              <a:solidFill>
                <a:srgbClr val="6C1035"/>
              </a:solidFill>
              <a:latin typeface="Acherus Grotesque Regular" charset="0"/>
              <a:ea typeface="Acherus Grotesque Regular" charset="0"/>
              <a:cs typeface="Acherus Grotesque Regular" charset="0"/>
            </a:rPr>
            <a:t>ITEM 2</a:t>
          </a:r>
        </a:p>
      </dgm:t>
    </dgm:pt>
    <dgm:pt modelId="{0799C052-EF21-440F-8393-0358F993530F}" type="parTrans" cxnId="{1AA72E79-6696-4D85-BD29-B5C1FE7E76D5}">
      <dgm:prSet/>
      <dgm:spPr/>
      <dgm:t>
        <a:bodyPr/>
        <a:lstStyle/>
        <a:p>
          <a:endParaRPr lang="en-US">
            <a:latin typeface="Klinic Slab Book" charset="0"/>
            <a:ea typeface="Klinic Slab Book" charset="0"/>
            <a:cs typeface="Klinic Slab Book" charset="0"/>
          </a:endParaRPr>
        </a:p>
      </dgm:t>
    </dgm:pt>
    <dgm:pt modelId="{362BEF91-629D-4F3E-B093-1B68FB6BC78A}" type="sibTrans" cxnId="{1AA72E79-6696-4D85-BD29-B5C1FE7E76D5}">
      <dgm:prSet/>
      <dgm:spPr/>
      <dgm:t>
        <a:bodyPr/>
        <a:lstStyle/>
        <a:p>
          <a:endParaRPr lang="en-US">
            <a:latin typeface="Klinic Slab Book" charset="0"/>
            <a:ea typeface="Klinic Slab Book" charset="0"/>
            <a:cs typeface="Klinic Slab Book" charset="0"/>
          </a:endParaRPr>
        </a:p>
      </dgm:t>
    </dgm:pt>
    <dgm:pt modelId="{EF85810C-D125-4C10-89C9-2A985E8493E7}" type="pres">
      <dgm:prSet presAssocID="{5D824868-0F5C-40CF-9950-F98723D21C8A}" presName="compositeShape" presStyleCnt="0">
        <dgm:presLayoutVars>
          <dgm:chMax val="7"/>
          <dgm:dir/>
          <dgm:resizeHandles val="exact"/>
        </dgm:presLayoutVars>
      </dgm:prSet>
      <dgm:spPr/>
    </dgm:pt>
    <dgm:pt modelId="{CC6E3EC4-BF89-4115-809E-00629EFAFBD0}" type="pres">
      <dgm:prSet presAssocID="{626F58AC-6758-4F7B-A1A0-C7DF984759E2}" presName="circ1" presStyleLbl="vennNode1" presStyleIdx="0" presStyleCnt="3"/>
      <dgm:spPr/>
    </dgm:pt>
    <dgm:pt modelId="{4F2FCA01-26BE-4250-B214-3E43BCBC56F9}" type="pres">
      <dgm:prSet presAssocID="{626F58AC-6758-4F7B-A1A0-C7DF984759E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B1209FE-0A9B-4CE5-B67C-1A0B85068B4D}" type="pres">
      <dgm:prSet presAssocID="{C7613D6A-2DB8-4364-B740-E61355E8EE3D}" presName="circ2" presStyleLbl="vennNode1" presStyleIdx="1" presStyleCnt="3" custLinFactNeighborX="858"/>
      <dgm:spPr/>
    </dgm:pt>
    <dgm:pt modelId="{05A77714-2698-4C5D-94E4-9490DA38BBF4}" type="pres">
      <dgm:prSet presAssocID="{C7613D6A-2DB8-4364-B740-E61355E8EE3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9BB60A6-0D96-4F46-A565-511841D092A8}" type="pres">
      <dgm:prSet presAssocID="{139A2B55-1F3C-4FC3-B409-0E6CE27CEE2B}" presName="circ3" presStyleLbl="vennNode1" presStyleIdx="2" presStyleCnt="3"/>
      <dgm:spPr/>
    </dgm:pt>
    <dgm:pt modelId="{ABCE19B2-3642-42A2-B859-08634AD8726E}" type="pres">
      <dgm:prSet presAssocID="{139A2B55-1F3C-4FC3-B409-0E6CE27CEE2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AE83382A-2FBC-4DF8-A0FE-B38EBAA66979}" srcId="{5D824868-0F5C-40CF-9950-F98723D21C8A}" destId="{C7613D6A-2DB8-4364-B740-E61355E8EE3D}" srcOrd="1" destOrd="0" parTransId="{B43931DA-3934-4129-AEF2-669157D9FD56}" sibTransId="{2747ECD2-56A3-46AB-AB13-C8D32C3EECF2}"/>
    <dgm:cxn modelId="{282AC740-C47E-5542-AB06-87873225F5D3}" type="presOf" srcId="{626F58AC-6758-4F7B-A1A0-C7DF984759E2}" destId="{CC6E3EC4-BF89-4115-809E-00629EFAFBD0}" srcOrd="0" destOrd="0" presId="urn:microsoft.com/office/officeart/2005/8/layout/venn1"/>
    <dgm:cxn modelId="{7D9FD65D-BB9F-B143-BDC0-E11BC82FA8BA}" type="presOf" srcId="{C7613D6A-2DB8-4364-B740-E61355E8EE3D}" destId="{05A77714-2698-4C5D-94E4-9490DA38BBF4}" srcOrd="1" destOrd="0" presId="urn:microsoft.com/office/officeart/2005/8/layout/venn1"/>
    <dgm:cxn modelId="{1615DD6F-C107-9D4B-A632-46305F71C436}" type="presOf" srcId="{C7613D6A-2DB8-4364-B740-E61355E8EE3D}" destId="{BB1209FE-0A9B-4CE5-B67C-1A0B85068B4D}" srcOrd="0" destOrd="0" presId="urn:microsoft.com/office/officeart/2005/8/layout/venn1"/>
    <dgm:cxn modelId="{1AA72E79-6696-4D85-BD29-B5C1FE7E76D5}" srcId="{5D824868-0F5C-40CF-9950-F98723D21C8A}" destId="{139A2B55-1F3C-4FC3-B409-0E6CE27CEE2B}" srcOrd="2" destOrd="0" parTransId="{0799C052-EF21-440F-8393-0358F993530F}" sibTransId="{362BEF91-629D-4F3E-B093-1B68FB6BC78A}"/>
    <dgm:cxn modelId="{56F51DBA-ADBE-914E-8874-CAAD4B2DB2A0}" type="presOf" srcId="{139A2B55-1F3C-4FC3-B409-0E6CE27CEE2B}" destId="{ABCE19B2-3642-42A2-B859-08634AD8726E}" srcOrd="1" destOrd="0" presId="urn:microsoft.com/office/officeart/2005/8/layout/venn1"/>
    <dgm:cxn modelId="{1BB569BA-DCFB-F148-93B1-9B92EE77E2A5}" type="presOf" srcId="{139A2B55-1F3C-4FC3-B409-0E6CE27CEE2B}" destId="{59BB60A6-0D96-4F46-A565-511841D092A8}" srcOrd="0" destOrd="0" presId="urn:microsoft.com/office/officeart/2005/8/layout/venn1"/>
    <dgm:cxn modelId="{2A360DD8-50A3-40FE-95C2-DBCFDE466568}" srcId="{5D824868-0F5C-40CF-9950-F98723D21C8A}" destId="{626F58AC-6758-4F7B-A1A0-C7DF984759E2}" srcOrd="0" destOrd="0" parTransId="{3D1C780F-F0AE-40A0-B6A6-50D35F68BF81}" sibTransId="{EF14BEA7-CF01-42EA-97A5-57585D69C155}"/>
    <dgm:cxn modelId="{7B6C3EDE-5561-244D-A38D-811BC22397F3}" type="presOf" srcId="{5D824868-0F5C-40CF-9950-F98723D21C8A}" destId="{EF85810C-D125-4C10-89C9-2A985E8493E7}" srcOrd="0" destOrd="0" presId="urn:microsoft.com/office/officeart/2005/8/layout/venn1"/>
    <dgm:cxn modelId="{EB91FCDE-5A84-4D4A-89F7-ECC22A3923AC}" type="presOf" srcId="{626F58AC-6758-4F7B-A1A0-C7DF984759E2}" destId="{4F2FCA01-26BE-4250-B214-3E43BCBC56F9}" srcOrd="1" destOrd="0" presId="urn:microsoft.com/office/officeart/2005/8/layout/venn1"/>
    <dgm:cxn modelId="{3F7B0FC5-F3DA-F749-9084-A40CB3E95F1F}" type="presParOf" srcId="{EF85810C-D125-4C10-89C9-2A985E8493E7}" destId="{CC6E3EC4-BF89-4115-809E-00629EFAFBD0}" srcOrd="0" destOrd="0" presId="urn:microsoft.com/office/officeart/2005/8/layout/venn1"/>
    <dgm:cxn modelId="{3908A871-5409-3F4C-A1FD-CD2812F993C2}" type="presParOf" srcId="{EF85810C-D125-4C10-89C9-2A985E8493E7}" destId="{4F2FCA01-26BE-4250-B214-3E43BCBC56F9}" srcOrd="1" destOrd="0" presId="urn:microsoft.com/office/officeart/2005/8/layout/venn1"/>
    <dgm:cxn modelId="{C32A87DA-BA1D-E04D-B683-0DD121F7684D}" type="presParOf" srcId="{EF85810C-D125-4C10-89C9-2A985E8493E7}" destId="{BB1209FE-0A9B-4CE5-B67C-1A0B85068B4D}" srcOrd="2" destOrd="0" presId="urn:microsoft.com/office/officeart/2005/8/layout/venn1"/>
    <dgm:cxn modelId="{4DD4F55E-09D1-B540-AB29-AE384F1672F0}" type="presParOf" srcId="{EF85810C-D125-4C10-89C9-2A985E8493E7}" destId="{05A77714-2698-4C5D-94E4-9490DA38BBF4}" srcOrd="3" destOrd="0" presId="urn:microsoft.com/office/officeart/2005/8/layout/venn1"/>
    <dgm:cxn modelId="{D611B190-DCA0-5640-8500-F966A4D0C16A}" type="presParOf" srcId="{EF85810C-D125-4C10-89C9-2A985E8493E7}" destId="{59BB60A6-0D96-4F46-A565-511841D092A8}" srcOrd="4" destOrd="0" presId="urn:microsoft.com/office/officeart/2005/8/layout/venn1"/>
    <dgm:cxn modelId="{B3FC9679-5E50-2E4E-96E7-61ECEDFB22AC}" type="presParOf" srcId="{EF85810C-D125-4C10-89C9-2A985E8493E7}" destId="{ABCE19B2-3642-42A2-B859-08634AD8726E}" srcOrd="5" destOrd="0" presId="urn:microsoft.com/office/officeart/2005/8/layout/venn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D824868-0F5C-40CF-9950-F98723D21C8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626F58AC-6758-4F7B-A1A0-C7DF984759E2}">
      <dgm:prSet phldrT="[Text]" custT="1"/>
      <dgm:spPr>
        <a:solidFill>
          <a:schemeClr val="accent3">
            <a:lumMod val="20000"/>
            <a:lumOff val="80000"/>
            <a:alpha val="70000"/>
          </a:schemeClr>
        </a:solidFill>
        <a:ln w="6350">
          <a:solidFill>
            <a:srgbClr val="E87722"/>
          </a:solidFill>
          <a:prstDash val="dash"/>
        </a:ln>
      </dgm:spPr>
      <dgm:t>
        <a:bodyPr/>
        <a:lstStyle/>
        <a:p>
          <a:r>
            <a:rPr lang="en-US" sz="2500" cap="all" spc="200" baseline="0" dirty="0">
              <a:solidFill>
                <a:srgbClr val="6C1035"/>
              </a:solidFill>
              <a:latin typeface="Acherus Grotesque Regular" charset="0"/>
              <a:ea typeface="Acherus Grotesque Regular" charset="0"/>
              <a:cs typeface="Acherus Grotesque Regular" charset="0"/>
            </a:rPr>
            <a:t>ITEM 1</a:t>
          </a:r>
        </a:p>
      </dgm:t>
    </dgm:pt>
    <dgm:pt modelId="{3D1C780F-F0AE-40A0-B6A6-50D35F68BF81}" type="parTrans" cxnId="{2A360DD8-50A3-40FE-95C2-DBCFDE466568}">
      <dgm:prSet/>
      <dgm:spPr/>
      <dgm:t>
        <a:bodyPr/>
        <a:lstStyle/>
        <a:p>
          <a:endParaRPr lang="en-US">
            <a:latin typeface="Klinic Slab Book" charset="0"/>
            <a:ea typeface="Klinic Slab Book" charset="0"/>
            <a:cs typeface="Klinic Slab Book" charset="0"/>
          </a:endParaRPr>
        </a:p>
      </dgm:t>
    </dgm:pt>
    <dgm:pt modelId="{EF14BEA7-CF01-42EA-97A5-57585D69C155}" type="sibTrans" cxnId="{2A360DD8-50A3-40FE-95C2-DBCFDE466568}">
      <dgm:prSet/>
      <dgm:spPr/>
      <dgm:t>
        <a:bodyPr/>
        <a:lstStyle/>
        <a:p>
          <a:endParaRPr lang="en-US">
            <a:latin typeface="Klinic Slab Book" charset="0"/>
            <a:ea typeface="Klinic Slab Book" charset="0"/>
            <a:cs typeface="Klinic Slab Book" charset="0"/>
          </a:endParaRPr>
        </a:p>
      </dgm:t>
    </dgm:pt>
    <dgm:pt modelId="{C7613D6A-2DB8-4364-B740-E61355E8EE3D}">
      <dgm:prSet phldrT="[Text]" custT="1"/>
      <dgm:spPr>
        <a:solidFill>
          <a:schemeClr val="accent3">
            <a:lumMod val="20000"/>
            <a:lumOff val="80000"/>
            <a:alpha val="80000"/>
          </a:schemeClr>
        </a:solidFill>
        <a:ln w="6350">
          <a:solidFill>
            <a:srgbClr val="6C1035"/>
          </a:solidFill>
          <a:prstDash val="dash"/>
        </a:ln>
      </dgm:spPr>
      <dgm:t>
        <a:bodyPr/>
        <a:lstStyle/>
        <a:p>
          <a:r>
            <a:rPr lang="en-US" sz="2500" cap="all" spc="200" baseline="0" dirty="0">
              <a:solidFill>
                <a:srgbClr val="6C1035"/>
              </a:solidFill>
              <a:latin typeface="Acherus Grotesque Regular" charset="0"/>
              <a:ea typeface="Acherus Grotesque Regular" charset="0"/>
              <a:cs typeface="Acherus Grotesque Regular" charset="0"/>
            </a:rPr>
            <a:t>ITEM 3</a:t>
          </a:r>
        </a:p>
      </dgm:t>
    </dgm:pt>
    <dgm:pt modelId="{B43931DA-3934-4129-AEF2-669157D9FD56}" type="parTrans" cxnId="{AE83382A-2FBC-4DF8-A0FE-B38EBAA66979}">
      <dgm:prSet/>
      <dgm:spPr/>
      <dgm:t>
        <a:bodyPr/>
        <a:lstStyle/>
        <a:p>
          <a:endParaRPr lang="en-US">
            <a:latin typeface="Klinic Slab Book" charset="0"/>
            <a:ea typeface="Klinic Slab Book" charset="0"/>
            <a:cs typeface="Klinic Slab Book" charset="0"/>
          </a:endParaRPr>
        </a:p>
      </dgm:t>
    </dgm:pt>
    <dgm:pt modelId="{2747ECD2-56A3-46AB-AB13-C8D32C3EECF2}" type="sibTrans" cxnId="{AE83382A-2FBC-4DF8-A0FE-B38EBAA66979}">
      <dgm:prSet/>
      <dgm:spPr/>
      <dgm:t>
        <a:bodyPr/>
        <a:lstStyle/>
        <a:p>
          <a:endParaRPr lang="en-US">
            <a:latin typeface="Klinic Slab Book" charset="0"/>
            <a:ea typeface="Klinic Slab Book" charset="0"/>
            <a:cs typeface="Klinic Slab Book" charset="0"/>
          </a:endParaRPr>
        </a:p>
      </dgm:t>
    </dgm:pt>
    <dgm:pt modelId="{139A2B55-1F3C-4FC3-B409-0E6CE27CEE2B}">
      <dgm:prSet phldrT="[Text]" custT="1"/>
      <dgm:spPr>
        <a:solidFill>
          <a:schemeClr val="accent3">
            <a:lumMod val="20000"/>
            <a:lumOff val="80000"/>
            <a:alpha val="70000"/>
          </a:schemeClr>
        </a:solidFill>
        <a:ln w="6350">
          <a:solidFill>
            <a:srgbClr val="75787B"/>
          </a:solidFill>
          <a:prstDash val="dash"/>
        </a:ln>
      </dgm:spPr>
      <dgm:t>
        <a:bodyPr/>
        <a:lstStyle/>
        <a:p>
          <a:r>
            <a:rPr lang="en-US" sz="2500" cap="all" spc="200" baseline="0" dirty="0">
              <a:solidFill>
                <a:srgbClr val="6C1035"/>
              </a:solidFill>
              <a:latin typeface="Acherus Grotesque Regular" charset="0"/>
              <a:ea typeface="Acherus Grotesque Regular" charset="0"/>
              <a:cs typeface="Acherus Grotesque Regular" charset="0"/>
            </a:rPr>
            <a:t>ITEM 2</a:t>
          </a:r>
        </a:p>
      </dgm:t>
    </dgm:pt>
    <dgm:pt modelId="{0799C052-EF21-440F-8393-0358F993530F}" type="parTrans" cxnId="{1AA72E79-6696-4D85-BD29-B5C1FE7E76D5}">
      <dgm:prSet/>
      <dgm:spPr/>
      <dgm:t>
        <a:bodyPr/>
        <a:lstStyle/>
        <a:p>
          <a:endParaRPr lang="en-US">
            <a:latin typeface="Klinic Slab Book" charset="0"/>
            <a:ea typeface="Klinic Slab Book" charset="0"/>
            <a:cs typeface="Klinic Slab Book" charset="0"/>
          </a:endParaRPr>
        </a:p>
      </dgm:t>
    </dgm:pt>
    <dgm:pt modelId="{362BEF91-629D-4F3E-B093-1B68FB6BC78A}" type="sibTrans" cxnId="{1AA72E79-6696-4D85-BD29-B5C1FE7E76D5}">
      <dgm:prSet/>
      <dgm:spPr/>
      <dgm:t>
        <a:bodyPr/>
        <a:lstStyle/>
        <a:p>
          <a:endParaRPr lang="en-US">
            <a:latin typeface="Klinic Slab Book" charset="0"/>
            <a:ea typeface="Klinic Slab Book" charset="0"/>
            <a:cs typeface="Klinic Slab Book" charset="0"/>
          </a:endParaRPr>
        </a:p>
      </dgm:t>
    </dgm:pt>
    <dgm:pt modelId="{EF85810C-D125-4C10-89C9-2A985E8493E7}" type="pres">
      <dgm:prSet presAssocID="{5D824868-0F5C-40CF-9950-F98723D21C8A}" presName="compositeShape" presStyleCnt="0">
        <dgm:presLayoutVars>
          <dgm:chMax val="7"/>
          <dgm:dir/>
          <dgm:resizeHandles val="exact"/>
        </dgm:presLayoutVars>
      </dgm:prSet>
      <dgm:spPr/>
    </dgm:pt>
    <dgm:pt modelId="{CC6E3EC4-BF89-4115-809E-00629EFAFBD0}" type="pres">
      <dgm:prSet presAssocID="{626F58AC-6758-4F7B-A1A0-C7DF984759E2}" presName="circ1" presStyleLbl="vennNode1" presStyleIdx="0" presStyleCnt="3"/>
      <dgm:spPr/>
    </dgm:pt>
    <dgm:pt modelId="{4F2FCA01-26BE-4250-B214-3E43BCBC56F9}" type="pres">
      <dgm:prSet presAssocID="{626F58AC-6758-4F7B-A1A0-C7DF984759E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B1209FE-0A9B-4CE5-B67C-1A0B85068B4D}" type="pres">
      <dgm:prSet presAssocID="{C7613D6A-2DB8-4364-B740-E61355E8EE3D}" presName="circ2" presStyleLbl="vennNode1" presStyleIdx="1" presStyleCnt="3" custLinFactNeighborX="858"/>
      <dgm:spPr/>
    </dgm:pt>
    <dgm:pt modelId="{05A77714-2698-4C5D-94E4-9490DA38BBF4}" type="pres">
      <dgm:prSet presAssocID="{C7613D6A-2DB8-4364-B740-E61355E8EE3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9BB60A6-0D96-4F46-A565-511841D092A8}" type="pres">
      <dgm:prSet presAssocID="{139A2B55-1F3C-4FC3-B409-0E6CE27CEE2B}" presName="circ3" presStyleLbl="vennNode1" presStyleIdx="2" presStyleCnt="3"/>
      <dgm:spPr/>
    </dgm:pt>
    <dgm:pt modelId="{ABCE19B2-3642-42A2-B859-08634AD8726E}" type="pres">
      <dgm:prSet presAssocID="{139A2B55-1F3C-4FC3-B409-0E6CE27CEE2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AE83382A-2FBC-4DF8-A0FE-B38EBAA66979}" srcId="{5D824868-0F5C-40CF-9950-F98723D21C8A}" destId="{C7613D6A-2DB8-4364-B740-E61355E8EE3D}" srcOrd="1" destOrd="0" parTransId="{B43931DA-3934-4129-AEF2-669157D9FD56}" sibTransId="{2747ECD2-56A3-46AB-AB13-C8D32C3EECF2}"/>
    <dgm:cxn modelId="{282AC740-C47E-5542-AB06-87873225F5D3}" type="presOf" srcId="{626F58AC-6758-4F7B-A1A0-C7DF984759E2}" destId="{CC6E3EC4-BF89-4115-809E-00629EFAFBD0}" srcOrd="0" destOrd="0" presId="urn:microsoft.com/office/officeart/2005/8/layout/venn1"/>
    <dgm:cxn modelId="{7D9FD65D-BB9F-B143-BDC0-E11BC82FA8BA}" type="presOf" srcId="{C7613D6A-2DB8-4364-B740-E61355E8EE3D}" destId="{05A77714-2698-4C5D-94E4-9490DA38BBF4}" srcOrd="1" destOrd="0" presId="urn:microsoft.com/office/officeart/2005/8/layout/venn1"/>
    <dgm:cxn modelId="{1615DD6F-C107-9D4B-A632-46305F71C436}" type="presOf" srcId="{C7613D6A-2DB8-4364-B740-E61355E8EE3D}" destId="{BB1209FE-0A9B-4CE5-B67C-1A0B85068B4D}" srcOrd="0" destOrd="0" presId="urn:microsoft.com/office/officeart/2005/8/layout/venn1"/>
    <dgm:cxn modelId="{1AA72E79-6696-4D85-BD29-B5C1FE7E76D5}" srcId="{5D824868-0F5C-40CF-9950-F98723D21C8A}" destId="{139A2B55-1F3C-4FC3-B409-0E6CE27CEE2B}" srcOrd="2" destOrd="0" parTransId="{0799C052-EF21-440F-8393-0358F993530F}" sibTransId="{362BEF91-629D-4F3E-B093-1B68FB6BC78A}"/>
    <dgm:cxn modelId="{56F51DBA-ADBE-914E-8874-CAAD4B2DB2A0}" type="presOf" srcId="{139A2B55-1F3C-4FC3-B409-0E6CE27CEE2B}" destId="{ABCE19B2-3642-42A2-B859-08634AD8726E}" srcOrd="1" destOrd="0" presId="urn:microsoft.com/office/officeart/2005/8/layout/venn1"/>
    <dgm:cxn modelId="{1BB569BA-DCFB-F148-93B1-9B92EE77E2A5}" type="presOf" srcId="{139A2B55-1F3C-4FC3-B409-0E6CE27CEE2B}" destId="{59BB60A6-0D96-4F46-A565-511841D092A8}" srcOrd="0" destOrd="0" presId="urn:microsoft.com/office/officeart/2005/8/layout/venn1"/>
    <dgm:cxn modelId="{2A360DD8-50A3-40FE-95C2-DBCFDE466568}" srcId="{5D824868-0F5C-40CF-9950-F98723D21C8A}" destId="{626F58AC-6758-4F7B-A1A0-C7DF984759E2}" srcOrd="0" destOrd="0" parTransId="{3D1C780F-F0AE-40A0-B6A6-50D35F68BF81}" sibTransId="{EF14BEA7-CF01-42EA-97A5-57585D69C155}"/>
    <dgm:cxn modelId="{7B6C3EDE-5561-244D-A38D-811BC22397F3}" type="presOf" srcId="{5D824868-0F5C-40CF-9950-F98723D21C8A}" destId="{EF85810C-D125-4C10-89C9-2A985E8493E7}" srcOrd="0" destOrd="0" presId="urn:microsoft.com/office/officeart/2005/8/layout/venn1"/>
    <dgm:cxn modelId="{EB91FCDE-5A84-4D4A-89F7-ECC22A3923AC}" type="presOf" srcId="{626F58AC-6758-4F7B-A1A0-C7DF984759E2}" destId="{4F2FCA01-26BE-4250-B214-3E43BCBC56F9}" srcOrd="1" destOrd="0" presId="urn:microsoft.com/office/officeart/2005/8/layout/venn1"/>
    <dgm:cxn modelId="{3F7B0FC5-F3DA-F749-9084-A40CB3E95F1F}" type="presParOf" srcId="{EF85810C-D125-4C10-89C9-2A985E8493E7}" destId="{CC6E3EC4-BF89-4115-809E-00629EFAFBD0}" srcOrd="0" destOrd="0" presId="urn:microsoft.com/office/officeart/2005/8/layout/venn1"/>
    <dgm:cxn modelId="{3908A871-5409-3F4C-A1FD-CD2812F993C2}" type="presParOf" srcId="{EF85810C-D125-4C10-89C9-2A985E8493E7}" destId="{4F2FCA01-26BE-4250-B214-3E43BCBC56F9}" srcOrd="1" destOrd="0" presId="urn:microsoft.com/office/officeart/2005/8/layout/venn1"/>
    <dgm:cxn modelId="{C32A87DA-BA1D-E04D-B683-0DD121F7684D}" type="presParOf" srcId="{EF85810C-D125-4C10-89C9-2A985E8493E7}" destId="{BB1209FE-0A9B-4CE5-B67C-1A0B85068B4D}" srcOrd="2" destOrd="0" presId="urn:microsoft.com/office/officeart/2005/8/layout/venn1"/>
    <dgm:cxn modelId="{4DD4F55E-09D1-B540-AB29-AE384F1672F0}" type="presParOf" srcId="{EF85810C-D125-4C10-89C9-2A985E8493E7}" destId="{05A77714-2698-4C5D-94E4-9490DA38BBF4}" srcOrd="3" destOrd="0" presId="urn:microsoft.com/office/officeart/2005/8/layout/venn1"/>
    <dgm:cxn modelId="{D611B190-DCA0-5640-8500-F966A4D0C16A}" type="presParOf" srcId="{EF85810C-D125-4C10-89C9-2A985E8493E7}" destId="{59BB60A6-0D96-4F46-A565-511841D092A8}" srcOrd="4" destOrd="0" presId="urn:microsoft.com/office/officeart/2005/8/layout/venn1"/>
    <dgm:cxn modelId="{B3FC9679-5E50-2E4E-96E7-61ECEDFB22AC}" type="presParOf" srcId="{EF85810C-D125-4C10-89C9-2A985E8493E7}" destId="{ABCE19B2-3642-42A2-B859-08634AD8726E}" srcOrd="5" destOrd="0" presId="urn:microsoft.com/office/officeart/2005/8/layout/ven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5C9942-116C-40CF-8A3B-056CD2837B1B}">
      <dsp:nvSpPr>
        <dsp:cNvPr id="0" name=""/>
        <dsp:cNvSpPr/>
      </dsp:nvSpPr>
      <dsp:spPr>
        <a:xfrm>
          <a:off x="2865" y="208021"/>
          <a:ext cx="1667809" cy="667123"/>
        </a:xfrm>
        <a:prstGeom prst="chevron">
          <a:avLst/>
        </a:prstGeom>
        <a:solidFill>
          <a:schemeClr val="accent3">
            <a:lumMod val="20000"/>
            <a:lumOff val="80000"/>
          </a:schemeClr>
        </a:solidFill>
        <a:ln w="6350" cap="flat" cmpd="sng" algn="ctr">
          <a:noFill/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cap="all" spc="200" baseline="0" dirty="0">
              <a:solidFill>
                <a:schemeClr val="tx1"/>
              </a:solidFill>
              <a:latin typeface="Acherus Grotesque Light" panose="02000505000000020004" pitchFamily="2" charset="77"/>
              <a:ea typeface="Woodford Bourne" charset="0"/>
              <a:cs typeface="Woodford Bourne" charset="0"/>
            </a:rPr>
            <a:t>Step 1</a:t>
          </a:r>
        </a:p>
      </dsp:txBody>
      <dsp:txXfrm>
        <a:off x="336427" y="208021"/>
        <a:ext cx="1000686" cy="667123"/>
      </dsp:txXfrm>
    </dsp:sp>
    <dsp:sp modelId="{A8BC982F-EE18-46A6-88BC-D5AA38B79CCD}">
      <dsp:nvSpPr>
        <dsp:cNvPr id="0" name=""/>
        <dsp:cNvSpPr/>
      </dsp:nvSpPr>
      <dsp:spPr>
        <a:xfrm>
          <a:off x="1503893" y="208021"/>
          <a:ext cx="1667809" cy="667123"/>
        </a:xfrm>
        <a:prstGeom prst="chevron">
          <a:avLst/>
        </a:prstGeom>
        <a:solidFill>
          <a:schemeClr val="accent3">
            <a:lumMod val="20000"/>
            <a:lumOff val="80000"/>
          </a:schemeClr>
        </a:solidFill>
        <a:ln w="6350" cap="flat" cmpd="sng" algn="ctr">
          <a:noFill/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cap="all" spc="200" baseline="0" dirty="0">
              <a:solidFill>
                <a:schemeClr val="tx1"/>
              </a:solidFill>
              <a:latin typeface="Acherus Grotesque Light" panose="02000505000000020004" pitchFamily="2" charset="77"/>
              <a:ea typeface="Woodford Bourne" charset="0"/>
              <a:cs typeface="Woodford Bourne" charset="0"/>
            </a:rPr>
            <a:t>Step 2</a:t>
          </a:r>
        </a:p>
      </dsp:txBody>
      <dsp:txXfrm>
        <a:off x="1837455" y="208021"/>
        <a:ext cx="1000686" cy="667123"/>
      </dsp:txXfrm>
    </dsp:sp>
    <dsp:sp modelId="{BED79BD0-53F0-4A81-9EFC-06B1FF127DC6}">
      <dsp:nvSpPr>
        <dsp:cNvPr id="0" name=""/>
        <dsp:cNvSpPr/>
      </dsp:nvSpPr>
      <dsp:spPr>
        <a:xfrm>
          <a:off x="3004922" y="208021"/>
          <a:ext cx="1667809" cy="667123"/>
        </a:xfrm>
        <a:prstGeom prst="chevron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cap="all" spc="200" baseline="0" dirty="0">
              <a:solidFill>
                <a:schemeClr val="tx1"/>
              </a:solidFill>
              <a:latin typeface="Acherus Grotesque Light" panose="02000505000000020004" pitchFamily="2" charset="77"/>
              <a:ea typeface="Woodford Bourne" charset="0"/>
              <a:cs typeface="Woodford Bourne" charset="0"/>
            </a:rPr>
            <a:t>Step 3</a:t>
          </a:r>
        </a:p>
      </dsp:txBody>
      <dsp:txXfrm>
        <a:off x="3338484" y="208021"/>
        <a:ext cx="1000686" cy="667123"/>
      </dsp:txXfrm>
    </dsp:sp>
    <dsp:sp modelId="{CDC0A61C-B175-4043-972C-7F2A2447DB4C}">
      <dsp:nvSpPr>
        <dsp:cNvPr id="0" name=""/>
        <dsp:cNvSpPr/>
      </dsp:nvSpPr>
      <dsp:spPr>
        <a:xfrm>
          <a:off x="4505950" y="208021"/>
          <a:ext cx="1667809" cy="667123"/>
        </a:xfrm>
        <a:prstGeom prst="chevron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cap="all" spc="200" baseline="0" dirty="0">
              <a:solidFill>
                <a:schemeClr val="tx1"/>
              </a:solidFill>
              <a:latin typeface="Acherus Grotesque Light" panose="02000505000000020004" pitchFamily="2" charset="77"/>
              <a:ea typeface="Woodford Bourne" charset="0"/>
              <a:cs typeface="Woodford Bourne" charset="0"/>
            </a:rPr>
            <a:t>Step 4</a:t>
          </a:r>
        </a:p>
      </dsp:txBody>
      <dsp:txXfrm>
        <a:off x="4839512" y="208021"/>
        <a:ext cx="1000686" cy="6671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5C9942-116C-40CF-8A3B-056CD2837B1B}">
      <dsp:nvSpPr>
        <dsp:cNvPr id="0" name=""/>
        <dsp:cNvSpPr/>
      </dsp:nvSpPr>
      <dsp:spPr>
        <a:xfrm>
          <a:off x="4729" y="215833"/>
          <a:ext cx="2752809" cy="1101123"/>
        </a:xfrm>
        <a:prstGeom prst="chevron">
          <a:avLst/>
        </a:prstGeom>
        <a:solidFill>
          <a:schemeClr val="accent3">
            <a:lumMod val="20000"/>
            <a:lumOff val="80000"/>
          </a:schemeClr>
        </a:solidFill>
        <a:ln w="6350" cap="flat" cmpd="sng" algn="ctr">
          <a:noFill/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cap="all" spc="300" baseline="0" dirty="0">
              <a:solidFill>
                <a:schemeClr val="tx2"/>
              </a:solidFill>
              <a:latin typeface="Acherus Grotesque Light" panose="02000505000000020004" pitchFamily="2" charset="77"/>
              <a:ea typeface="Woodford Bourne" charset="0"/>
              <a:cs typeface="Woodford Bourne" charset="0"/>
            </a:rPr>
            <a:t>Step 1</a:t>
          </a:r>
        </a:p>
      </dsp:txBody>
      <dsp:txXfrm>
        <a:off x="555291" y="215833"/>
        <a:ext cx="1651686" cy="1101123"/>
      </dsp:txXfrm>
    </dsp:sp>
    <dsp:sp modelId="{A8BC982F-EE18-46A6-88BC-D5AA38B79CCD}">
      <dsp:nvSpPr>
        <dsp:cNvPr id="0" name=""/>
        <dsp:cNvSpPr/>
      </dsp:nvSpPr>
      <dsp:spPr>
        <a:xfrm>
          <a:off x="2482257" y="215833"/>
          <a:ext cx="2752809" cy="1101123"/>
        </a:xfrm>
        <a:prstGeom prst="chevron">
          <a:avLst/>
        </a:prstGeom>
        <a:solidFill>
          <a:schemeClr val="accent3">
            <a:lumMod val="20000"/>
            <a:lumOff val="80000"/>
          </a:schemeClr>
        </a:solidFill>
        <a:ln w="6350" cap="flat" cmpd="sng" algn="ctr">
          <a:noFill/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cap="all" spc="300" baseline="0" dirty="0">
              <a:solidFill>
                <a:schemeClr val="tx2"/>
              </a:solidFill>
              <a:latin typeface="Acherus Grotesque Light" panose="02000505000000020004" pitchFamily="2" charset="77"/>
              <a:ea typeface="Woodford Bourne" charset="0"/>
              <a:cs typeface="Woodford Bourne" charset="0"/>
            </a:rPr>
            <a:t>Step 2</a:t>
          </a:r>
        </a:p>
      </dsp:txBody>
      <dsp:txXfrm>
        <a:off x="3032819" y="215833"/>
        <a:ext cx="1651686" cy="1101123"/>
      </dsp:txXfrm>
    </dsp:sp>
    <dsp:sp modelId="{BED79BD0-53F0-4A81-9EFC-06B1FF127DC6}">
      <dsp:nvSpPr>
        <dsp:cNvPr id="0" name=""/>
        <dsp:cNvSpPr/>
      </dsp:nvSpPr>
      <dsp:spPr>
        <a:xfrm>
          <a:off x="4959785" y="215833"/>
          <a:ext cx="2752809" cy="1101123"/>
        </a:xfrm>
        <a:prstGeom prst="chevron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cap="all" spc="300" baseline="0" dirty="0">
              <a:solidFill>
                <a:schemeClr val="tx2"/>
              </a:solidFill>
              <a:latin typeface="Acherus Grotesque Light" panose="02000505000000020004" pitchFamily="2" charset="77"/>
              <a:ea typeface="Woodford Bourne" charset="0"/>
              <a:cs typeface="Woodford Bourne" charset="0"/>
            </a:rPr>
            <a:t>Step 3</a:t>
          </a:r>
        </a:p>
      </dsp:txBody>
      <dsp:txXfrm>
        <a:off x="5510347" y="215833"/>
        <a:ext cx="1651686" cy="1101123"/>
      </dsp:txXfrm>
    </dsp:sp>
    <dsp:sp modelId="{CDC0A61C-B175-4043-972C-7F2A2447DB4C}">
      <dsp:nvSpPr>
        <dsp:cNvPr id="0" name=""/>
        <dsp:cNvSpPr/>
      </dsp:nvSpPr>
      <dsp:spPr>
        <a:xfrm>
          <a:off x="7437313" y="215833"/>
          <a:ext cx="2752809" cy="1101123"/>
        </a:xfrm>
        <a:prstGeom prst="chevron">
          <a:avLst/>
        </a:prstGeom>
        <a:solidFill>
          <a:srgbClr val="EDEDED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cap="all" spc="300" baseline="0" dirty="0">
              <a:solidFill>
                <a:schemeClr val="tx2"/>
              </a:solidFill>
              <a:latin typeface="Acherus Grotesque Light" panose="02000505000000020004" pitchFamily="2" charset="77"/>
              <a:ea typeface="Woodford Bourne" charset="0"/>
              <a:cs typeface="Woodford Bourne" charset="0"/>
            </a:rPr>
            <a:t>Step 4</a:t>
          </a:r>
        </a:p>
      </dsp:txBody>
      <dsp:txXfrm>
        <a:off x="7987875" y="215833"/>
        <a:ext cx="1651686" cy="11011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DD2756-B91E-4A00-B1B5-17131DF5EE02}">
      <dsp:nvSpPr>
        <dsp:cNvPr id="0" name=""/>
        <dsp:cNvSpPr/>
      </dsp:nvSpPr>
      <dsp:spPr>
        <a:xfrm>
          <a:off x="2080998" y="0"/>
          <a:ext cx="1387332" cy="1193404"/>
        </a:xfrm>
        <a:prstGeom prst="trapezoid">
          <a:avLst>
            <a:gd name="adj" fmla="val 58125"/>
          </a:avLst>
        </a:prstGeom>
        <a:solidFill>
          <a:srgbClr val="DBDB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US" sz="1200" b="1" kern="1200" cap="all" spc="200" baseline="0" dirty="0">
            <a:solidFill>
              <a:schemeClr val="bg2">
                <a:lumMod val="75000"/>
              </a:schemeClr>
            </a:solidFill>
            <a:effectLst/>
            <a:latin typeface="Acherus Grotesque" charset="0"/>
            <a:ea typeface="Acherus Grotesque" charset="0"/>
            <a:cs typeface="Acherus Grotesque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US" sz="1200" b="1" kern="1200" cap="all" spc="200" baseline="0" dirty="0">
            <a:solidFill>
              <a:schemeClr val="bg2">
                <a:lumMod val="75000"/>
              </a:schemeClr>
            </a:solidFill>
            <a:effectLst/>
            <a:latin typeface="Acherus Grotesque" charset="0"/>
            <a:ea typeface="Acherus Grotesque" charset="0"/>
            <a:cs typeface="Acherus Grotesque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cap="all" spc="200" baseline="0" dirty="0">
              <a:solidFill>
                <a:schemeClr val="tx2"/>
              </a:solidFill>
              <a:effectLst/>
              <a:latin typeface="Acherus Grotesque" charset="0"/>
              <a:ea typeface="Acherus Grotesque" charset="0"/>
              <a:cs typeface="Acherus Grotesque" charset="0"/>
            </a:rPr>
            <a:t>Text</a:t>
          </a:r>
        </a:p>
      </dsp:txBody>
      <dsp:txXfrm>
        <a:off x="2080998" y="0"/>
        <a:ext cx="1387332" cy="1193404"/>
      </dsp:txXfrm>
    </dsp:sp>
    <dsp:sp modelId="{ED3F91FD-F20F-485E-9908-1CF5EE6D7ACE}">
      <dsp:nvSpPr>
        <dsp:cNvPr id="0" name=""/>
        <dsp:cNvSpPr/>
      </dsp:nvSpPr>
      <dsp:spPr>
        <a:xfrm>
          <a:off x="1387332" y="1193404"/>
          <a:ext cx="2774664" cy="1193404"/>
        </a:xfrm>
        <a:prstGeom prst="trapezoid">
          <a:avLst>
            <a:gd name="adj" fmla="val 58125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cap="all" spc="200" baseline="0" dirty="0">
              <a:solidFill>
                <a:schemeClr val="bg1"/>
              </a:solidFill>
              <a:effectLst/>
              <a:latin typeface="Acherus Grotesque" charset="0"/>
              <a:ea typeface="Acherus Grotesque" charset="0"/>
              <a:cs typeface="Acherus Grotesque" charset="0"/>
            </a:rPr>
            <a:t>Example Text</a:t>
          </a:r>
        </a:p>
      </dsp:txBody>
      <dsp:txXfrm>
        <a:off x="1872898" y="1193404"/>
        <a:ext cx="1803531" cy="1193404"/>
      </dsp:txXfrm>
    </dsp:sp>
    <dsp:sp modelId="{3E760AFC-A6E5-487D-BF18-A67040ECDCB6}">
      <dsp:nvSpPr>
        <dsp:cNvPr id="0" name=""/>
        <dsp:cNvSpPr/>
      </dsp:nvSpPr>
      <dsp:spPr>
        <a:xfrm>
          <a:off x="693666" y="2386808"/>
          <a:ext cx="4161996" cy="1193404"/>
        </a:xfrm>
        <a:prstGeom prst="trapezoid">
          <a:avLst>
            <a:gd name="adj" fmla="val 58125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cap="all" spc="200" baseline="0" dirty="0">
              <a:solidFill>
                <a:schemeClr val="bg1"/>
              </a:solidFill>
              <a:effectLst/>
              <a:latin typeface="Acherus Grotesque" charset="0"/>
              <a:ea typeface="Acherus Grotesque" charset="0"/>
              <a:cs typeface="Acherus Grotesque" charset="0"/>
            </a:rPr>
            <a:t>Example Text</a:t>
          </a:r>
        </a:p>
      </dsp:txBody>
      <dsp:txXfrm>
        <a:off x="1422015" y="2386808"/>
        <a:ext cx="2705297" cy="1193404"/>
      </dsp:txXfrm>
    </dsp:sp>
    <dsp:sp modelId="{5352BB33-ED38-4C29-B576-9E55892F0CCD}">
      <dsp:nvSpPr>
        <dsp:cNvPr id="0" name=""/>
        <dsp:cNvSpPr/>
      </dsp:nvSpPr>
      <dsp:spPr>
        <a:xfrm>
          <a:off x="0" y="3580212"/>
          <a:ext cx="5549329" cy="1193404"/>
        </a:xfrm>
        <a:prstGeom prst="trapezoid">
          <a:avLst>
            <a:gd name="adj" fmla="val 58125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cap="all" spc="200" baseline="0" dirty="0">
              <a:solidFill>
                <a:schemeClr val="bg1"/>
              </a:solidFill>
              <a:effectLst/>
              <a:latin typeface="Acherus Grotesque" charset="0"/>
              <a:ea typeface="Acherus Grotesque" charset="0"/>
              <a:cs typeface="Acherus Grotesque" charset="0"/>
            </a:rPr>
            <a:t>Example Text</a:t>
          </a:r>
        </a:p>
      </dsp:txBody>
      <dsp:txXfrm>
        <a:off x="971132" y="3580212"/>
        <a:ext cx="3607063" cy="11934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DD2756-B91E-4A00-B1B5-17131DF5EE02}">
      <dsp:nvSpPr>
        <dsp:cNvPr id="0" name=""/>
        <dsp:cNvSpPr/>
      </dsp:nvSpPr>
      <dsp:spPr>
        <a:xfrm>
          <a:off x="2080998" y="0"/>
          <a:ext cx="1387332" cy="1193404"/>
        </a:xfrm>
        <a:prstGeom prst="trapezoid">
          <a:avLst>
            <a:gd name="adj" fmla="val 58125"/>
          </a:avLst>
        </a:prstGeom>
        <a:solidFill>
          <a:srgbClr val="DBDB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US" sz="1200" b="1" kern="1200" cap="all" spc="200" baseline="0" dirty="0">
            <a:solidFill>
              <a:schemeClr val="bg2">
                <a:lumMod val="75000"/>
              </a:schemeClr>
            </a:solidFill>
            <a:effectLst/>
            <a:latin typeface="Acherus Grotesque" charset="0"/>
            <a:ea typeface="Acherus Grotesque" charset="0"/>
            <a:cs typeface="Acherus Grotesque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US" sz="1200" b="1" kern="1200" cap="all" spc="200" baseline="0" dirty="0">
            <a:solidFill>
              <a:schemeClr val="bg2">
                <a:lumMod val="75000"/>
              </a:schemeClr>
            </a:solidFill>
            <a:effectLst/>
            <a:latin typeface="Acherus Grotesque" charset="0"/>
            <a:ea typeface="Acherus Grotesque" charset="0"/>
            <a:cs typeface="Acherus Grotesque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cap="all" spc="200" baseline="0" dirty="0">
              <a:solidFill>
                <a:schemeClr val="tx2"/>
              </a:solidFill>
              <a:effectLst/>
              <a:latin typeface="Acherus Grotesque" charset="0"/>
              <a:ea typeface="Acherus Grotesque" charset="0"/>
              <a:cs typeface="Acherus Grotesque" charset="0"/>
            </a:rPr>
            <a:t>Text</a:t>
          </a:r>
        </a:p>
      </dsp:txBody>
      <dsp:txXfrm>
        <a:off x="2080998" y="0"/>
        <a:ext cx="1387332" cy="1193404"/>
      </dsp:txXfrm>
    </dsp:sp>
    <dsp:sp modelId="{ED3F91FD-F20F-485E-9908-1CF5EE6D7ACE}">
      <dsp:nvSpPr>
        <dsp:cNvPr id="0" name=""/>
        <dsp:cNvSpPr/>
      </dsp:nvSpPr>
      <dsp:spPr>
        <a:xfrm>
          <a:off x="1387332" y="1193404"/>
          <a:ext cx="2774664" cy="1193404"/>
        </a:xfrm>
        <a:prstGeom prst="trapezoid">
          <a:avLst>
            <a:gd name="adj" fmla="val 58125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cap="all" spc="200" baseline="0" dirty="0">
              <a:solidFill>
                <a:schemeClr val="bg1"/>
              </a:solidFill>
              <a:effectLst/>
              <a:latin typeface="Acherus Grotesque" charset="0"/>
              <a:ea typeface="Acherus Grotesque" charset="0"/>
              <a:cs typeface="Acherus Grotesque" charset="0"/>
            </a:rPr>
            <a:t>Example Text</a:t>
          </a:r>
        </a:p>
      </dsp:txBody>
      <dsp:txXfrm>
        <a:off x="1872898" y="1193404"/>
        <a:ext cx="1803531" cy="1193404"/>
      </dsp:txXfrm>
    </dsp:sp>
    <dsp:sp modelId="{3E760AFC-A6E5-487D-BF18-A67040ECDCB6}">
      <dsp:nvSpPr>
        <dsp:cNvPr id="0" name=""/>
        <dsp:cNvSpPr/>
      </dsp:nvSpPr>
      <dsp:spPr>
        <a:xfrm>
          <a:off x="693666" y="2386808"/>
          <a:ext cx="4161996" cy="1193404"/>
        </a:xfrm>
        <a:prstGeom prst="trapezoid">
          <a:avLst>
            <a:gd name="adj" fmla="val 58125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cap="all" spc="200" baseline="0" dirty="0">
              <a:solidFill>
                <a:schemeClr val="bg1"/>
              </a:solidFill>
              <a:effectLst/>
              <a:latin typeface="Acherus Grotesque" charset="0"/>
              <a:ea typeface="Acherus Grotesque" charset="0"/>
              <a:cs typeface="Acherus Grotesque" charset="0"/>
            </a:rPr>
            <a:t>Example Text</a:t>
          </a:r>
        </a:p>
      </dsp:txBody>
      <dsp:txXfrm>
        <a:off x="1422015" y="2386808"/>
        <a:ext cx="2705297" cy="1193404"/>
      </dsp:txXfrm>
    </dsp:sp>
    <dsp:sp modelId="{5352BB33-ED38-4C29-B576-9E55892F0CCD}">
      <dsp:nvSpPr>
        <dsp:cNvPr id="0" name=""/>
        <dsp:cNvSpPr/>
      </dsp:nvSpPr>
      <dsp:spPr>
        <a:xfrm>
          <a:off x="0" y="3580212"/>
          <a:ext cx="5549329" cy="1193404"/>
        </a:xfrm>
        <a:prstGeom prst="trapezoid">
          <a:avLst>
            <a:gd name="adj" fmla="val 58125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cap="all" spc="200" baseline="0" dirty="0">
              <a:solidFill>
                <a:schemeClr val="bg1"/>
              </a:solidFill>
              <a:effectLst/>
              <a:latin typeface="Acherus Grotesque" charset="0"/>
              <a:ea typeface="Acherus Grotesque" charset="0"/>
              <a:cs typeface="Acherus Grotesque" charset="0"/>
            </a:rPr>
            <a:t>Example Text</a:t>
          </a:r>
        </a:p>
      </dsp:txBody>
      <dsp:txXfrm>
        <a:off x="971132" y="3580212"/>
        <a:ext cx="3607063" cy="11934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6E3EC4-BF89-4115-809E-00629EFAFBD0}">
      <dsp:nvSpPr>
        <dsp:cNvPr id="0" name=""/>
        <dsp:cNvSpPr/>
      </dsp:nvSpPr>
      <dsp:spPr>
        <a:xfrm>
          <a:off x="1754778" y="48743"/>
          <a:ext cx="2339704" cy="2339704"/>
        </a:xfrm>
        <a:prstGeom prst="ellipse">
          <a:avLst/>
        </a:prstGeom>
        <a:solidFill>
          <a:schemeClr val="accent3">
            <a:lumMod val="20000"/>
            <a:lumOff val="80000"/>
            <a:alpha val="70000"/>
          </a:schemeClr>
        </a:solidFill>
        <a:ln w="6350" cap="flat" cmpd="sng" algn="ctr">
          <a:solidFill>
            <a:srgbClr val="E87722"/>
          </a:solidFill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cap="all" spc="200" baseline="0" dirty="0">
              <a:solidFill>
                <a:srgbClr val="6C1035"/>
              </a:solidFill>
              <a:latin typeface="Acherus Grotesque Regular" charset="0"/>
              <a:ea typeface="Acherus Grotesque Regular" charset="0"/>
              <a:cs typeface="Acherus Grotesque Regular" charset="0"/>
            </a:rPr>
            <a:t>ITEM 1</a:t>
          </a:r>
        </a:p>
      </dsp:txBody>
      <dsp:txXfrm>
        <a:off x="2066739" y="458192"/>
        <a:ext cx="1715783" cy="1052866"/>
      </dsp:txXfrm>
    </dsp:sp>
    <dsp:sp modelId="{BB1209FE-0A9B-4CE5-B67C-1A0B85068B4D}">
      <dsp:nvSpPr>
        <dsp:cNvPr id="0" name=""/>
        <dsp:cNvSpPr/>
      </dsp:nvSpPr>
      <dsp:spPr>
        <a:xfrm>
          <a:off x="2619096" y="1511058"/>
          <a:ext cx="2339704" cy="2339704"/>
        </a:xfrm>
        <a:prstGeom prst="ellipse">
          <a:avLst/>
        </a:prstGeom>
        <a:solidFill>
          <a:schemeClr val="accent3">
            <a:lumMod val="20000"/>
            <a:lumOff val="80000"/>
            <a:alpha val="80000"/>
          </a:schemeClr>
        </a:solidFill>
        <a:ln w="6350" cap="flat" cmpd="sng" algn="ctr">
          <a:solidFill>
            <a:srgbClr val="6C1035"/>
          </a:solidFill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cap="all" spc="200" baseline="0" dirty="0">
              <a:solidFill>
                <a:srgbClr val="6C1035"/>
              </a:solidFill>
              <a:latin typeface="Acherus Grotesque Regular" charset="0"/>
              <a:ea typeface="Acherus Grotesque Regular" charset="0"/>
              <a:cs typeface="Acherus Grotesque Regular" charset="0"/>
            </a:rPr>
            <a:t>ITEM 3</a:t>
          </a:r>
        </a:p>
      </dsp:txBody>
      <dsp:txXfrm>
        <a:off x="3334656" y="2115482"/>
        <a:ext cx="1403822" cy="1286837"/>
      </dsp:txXfrm>
    </dsp:sp>
    <dsp:sp modelId="{59BB60A6-0D96-4F46-A565-511841D092A8}">
      <dsp:nvSpPr>
        <dsp:cNvPr id="0" name=""/>
        <dsp:cNvSpPr/>
      </dsp:nvSpPr>
      <dsp:spPr>
        <a:xfrm>
          <a:off x="910535" y="1511058"/>
          <a:ext cx="2339704" cy="2339704"/>
        </a:xfrm>
        <a:prstGeom prst="ellipse">
          <a:avLst/>
        </a:prstGeom>
        <a:solidFill>
          <a:schemeClr val="accent3">
            <a:lumMod val="20000"/>
            <a:lumOff val="80000"/>
            <a:alpha val="70000"/>
          </a:schemeClr>
        </a:solidFill>
        <a:ln w="6350" cap="flat" cmpd="sng" algn="ctr">
          <a:solidFill>
            <a:srgbClr val="75787B"/>
          </a:solidFill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cap="all" spc="200" baseline="0" dirty="0">
              <a:solidFill>
                <a:srgbClr val="6C1035"/>
              </a:solidFill>
              <a:latin typeface="Acherus Grotesque Regular" charset="0"/>
              <a:ea typeface="Acherus Grotesque Regular" charset="0"/>
              <a:cs typeface="Acherus Grotesque Regular" charset="0"/>
            </a:rPr>
            <a:t>ITEM 2</a:t>
          </a:r>
        </a:p>
      </dsp:txBody>
      <dsp:txXfrm>
        <a:off x="1130857" y="2115482"/>
        <a:ext cx="1403822" cy="12868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6E3EC4-BF89-4115-809E-00629EFAFBD0}">
      <dsp:nvSpPr>
        <dsp:cNvPr id="0" name=""/>
        <dsp:cNvSpPr/>
      </dsp:nvSpPr>
      <dsp:spPr>
        <a:xfrm>
          <a:off x="1754778" y="48743"/>
          <a:ext cx="2339704" cy="2339704"/>
        </a:xfrm>
        <a:prstGeom prst="ellipse">
          <a:avLst/>
        </a:prstGeom>
        <a:solidFill>
          <a:schemeClr val="accent3">
            <a:lumMod val="20000"/>
            <a:lumOff val="80000"/>
            <a:alpha val="70000"/>
          </a:schemeClr>
        </a:solidFill>
        <a:ln w="6350" cap="flat" cmpd="sng" algn="ctr">
          <a:solidFill>
            <a:srgbClr val="E87722"/>
          </a:solidFill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cap="all" spc="200" baseline="0" dirty="0">
              <a:solidFill>
                <a:srgbClr val="6C1035"/>
              </a:solidFill>
              <a:latin typeface="Acherus Grotesque Regular" charset="0"/>
              <a:ea typeface="Acherus Grotesque Regular" charset="0"/>
              <a:cs typeface="Acherus Grotesque Regular" charset="0"/>
            </a:rPr>
            <a:t>ITEM 1</a:t>
          </a:r>
        </a:p>
      </dsp:txBody>
      <dsp:txXfrm>
        <a:off x="2066739" y="458192"/>
        <a:ext cx="1715783" cy="1052866"/>
      </dsp:txXfrm>
    </dsp:sp>
    <dsp:sp modelId="{BB1209FE-0A9B-4CE5-B67C-1A0B85068B4D}">
      <dsp:nvSpPr>
        <dsp:cNvPr id="0" name=""/>
        <dsp:cNvSpPr/>
      </dsp:nvSpPr>
      <dsp:spPr>
        <a:xfrm>
          <a:off x="2619096" y="1511058"/>
          <a:ext cx="2339704" cy="2339704"/>
        </a:xfrm>
        <a:prstGeom prst="ellipse">
          <a:avLst/>
        </a:prstGeom>
        <a:solidFill>
          <a:schemeClr val="accent3">
            <a:lumMod val="20000"/>
            <a:lumOff val="80000"/>
            <a:alpha val="80000"/>
          </a:schemeClr>
        </a:solidFill>
        <a:ln w="6350" cap="flat" cmpd="sng" algn="ctr">
          <a:solidFill>
            <a:srgbClr val="6C1035"/>
          </a:solidFill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cap="all" spc="200" baseline="0" dirty="0">
              <a:solidFill>
                <a:srgbClr val="6C1035"/>
              </a:solidFill>
              <a:latin typeface="Acherus Grotesque Regular" charset="0"/>
              <a:ea typeface="Acherus Grotesque Regular" charset="0"/>
              <a:cs typeface="Acherus Grotesque Regular" charset="0"/>
            </a:rPr>
            <a:t>ITEM 3</a:t>
          </a:r>
        </a:p>
      </dsp:txBody>
      <dsp:txXfrm>
        <a:off x="3334656" y="2115482"/>
        <a:ext cx="1403822" cy="1286837"/>
      </dsp:txXfrm>
    </dsp:sp>
    <dsp:sp modelId="{59BB60A6-0D96-4F46-A565-511841D092A8}">
      <dsp:nvSpPr>
        <dsp:cNvPr id="0" name=""/>
        <dsp:cNvSpPr/>
      </dsp:nvSpPr>
      <dsp:spPr>
        <a:xfrm>
          <a:off x="910535" y="1511058"/>
          <a:ext cx="2339704" cy="2339704"/>
        </a:xfrm>
        <a:prstGeom prst="ellipse">
          <a:avLst/>
        </a:prstGeom>
        <a:solidFill>
          <a:schemeClr val="accent3">
            <a:lumMod val="20000"/>
            <a:lumOff val="80000"/>
            <a:alpha val="70000"/>
          </a:schemeClr>
        </a:solidFill>
        <a:ln w="6350" cap="flat" cmpd="sng" algn="ctr">
          <a:solidFill>
            <a:srgbClr val="75787B"/>
          </a:solidFill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cap="all" spc="200" baseline="0" dirty="0">
              <a:solidFill>
                <a:srgbClr val="6C1035"/>
              </a:solidFill>
              <a:latin typeface="Acherus Grotesque Regular" charset="0"/>
              <a:ea typeface="Acherus Grotesque Regular" charset="0"/>
              <a:cs typeface="Acherus Grotesque Regular" charset="0"/>
            </a:rPr>
            <a:t>ITEM 2</a:t>
          </a:r>
        </a:p>
      </dsp:txBody>
      <dsp:txXfrm>
        <a:off x="1130857" y="2115482"/>
        <a:ext cx="1403822" cy="12868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2ACD0-DDB6-5F42-9D73-687896C9AF6A}" type="datetimeFigureOut">
              <a:rPr lang="en-US" smtClean="0"/>
              <a:t>5/17/21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0C75F-3AC2-F744-8CDC-98F5FE625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57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0" name="Shape 14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554495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solidFill>
          <a:schemeClr val="accent1"/>
        </a:solidFill>
        <a:latin typeface="+mj-lt"/>
        <a:ea typeface="+mj-ea"/>
        <a:cs typeface="+mj-cs"/>
        <a:sym typeface="Calibri"/>
      </a:defRPr>
    </a:lvl1pPr>
    <a:lvl2pPr indent="228600" latinLnBrk="0">
      <a:defRPr sz="1200">
        <a:solidFill>
          <a:schemeClr val="accent1"/>
        </a:solidFill>
        <a:latin typeface="+mj-lt"/>
        <a:ea typeface="+mj-ea"/>
        <a:cs typeface="+mj-cs"/>
        <a:sym typeface="Calibri"/>
      </a:defRPr>
    </a:lvl2pPr>
    <a:lvl3pPr indent="457200" latinLnBrk="0">
      <a:defRPr sz="1200">
        <a:solidFill>
          <a:schemeClr val="accent1"/>
        </a:solidFill>
        <a:latin typeface="+mj-lt"/>
        <a:ea typeface="+mj-ea"/>
        <a:cs typeface="+mj-cs"/>
        <a:sym typeface="Calibri"/>
      </a:defRPr>
    </a:lvl3pPr>
    <a:lvl4pPr indent="685800" latinLnBrk="0">
      <a:defRPr sz="1200">
        <a:solidFill>
          <a:schemeClr val="accent1"/>
        </a:solidFill>
        <a:latin typeface="+mj-lt"/>
        <a:ea typeface="+mj-ea"/>
        <a:cs typeface="+mj-cs"/>
        <a:sym typeface="Calibri"/>
      </a:defRPr>
    </a:lvl4pPr>
    <a:lvl5pPr indent="914400" latinLnBrk="0">
      <a:defRPr sz="1200">
        <a:solidFill>
          <a:schemeClr val="accent1"/>
        </a:solidFill>
        <a:latin typeface="+mj-lt"/>
        <a:ea typeface="+mj-ea"/>
        <a:cs typeface="+mj-cs"/>
        <a:sym typeface="Calibri"/>
      </a:defRPr>
    </a:lvl5pPr>
    <a:lvl6pPr indent="1143000" latinLnBrk="0">
      <a:defRPr sz="1200">
        <a:solidFill>
          <a:schemeClr val="accent1"/>
        </a:solidFill>
        <a:latin typeface="+mj-lt"/>
        <a:ea typeface="+mj-ea"/>
        <a:cs typeface="+mj-cs"/>
        <a:sym typeface="Calibri"/>
      </a:defRPr>
    </a:lvl6pPr>
    <a:lvl7pPr indent="1371600" latinLnBrk="0">
      <a:defRPr sz="1200">
        <a:solidFill>
          <a:schemeClr val="accent1"/>
        </a:solidFill>
        <a:latin typeface="+mj-lt"/>
        <a:ea typeface="+mj-ea"/>
        <a:cs typeface="+mj-cs"/>
        <a:sym typeface="Calibri"/>
      </a:defRPr>
    </a:lvl7pPr>
    <a:lvl8pPr indent="1600200" latinLnBrk="0">
      <a:defRPr sz="1200">
        <a:solidFill>
          <a:schemeClr val="accent1"/>
        </a:solidFill>
        <a:latin typeface="+mj-lt"/>
        <a:ea typeface="+mj-ea"/>
        <a:cs typeface="+mj-cs"/>
        <a:sym typeface="Calibri"/>
      </a:defRPr>
    </a:lvl8pPr>
    <a:lvl9pPr indent="1828800" latinLnBrk="0">
      <a:defRPr sz="1200">
        <a:solidFill>
          <a:schemeClr val="accent1"/>
        </a:solidFill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just 10 years, the research institute has experienced unprecedented growth: doubling its enterprise and lab facilities in Roanoke, while also securing laboratory space on the Children’s National Research &amp; Innovation Campus in Washington, D.C., to expand Virginia Tech’s Cancer Research Alliance and study pediatric brain and spinal cord cancers.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A41BC-BC95-B149-9E2E-EFF9614808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191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A41BC-BC95-B149-9E2E-EFF9614808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47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you could mention that “Infectious Disease” is an emerging focus for us. We had some researchers studying viruses (namely, Jamie Smyth and adenovirus/cardiomyopathy), but since April, we’ve developed a Molecular Diagnostics Lab and installed a Biological Safety Level 3 laboratory. For the moment we’re focusing on providing COVID-19 testing, processing up to 1,600 tests a day for the State of Virginia’s Department of Health, and the university populations.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A41BC-BC95-B149-9E2E-EFF9614808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722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914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442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89E94-532B-494D-AD7A-712B16D9F5AA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476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89E94-532B-494D-AD7A-712B16D9F5AA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068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389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 backgroun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 userDrawn="1"/>
        </p:nvSpPr>
        <p:spPr>
          <a:xfrm>
            <a:off x="-15607" y="-643262"/>
            <a:ext cx="12223214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p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/>
          <p:nvPr userDrawn="1"/>
        </p:nvSpPr>
        <p:spPr>
          <a:xfrm>
            <a:off x="9960867" y="6357146"/>
            <a:ext cx="249382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endParaRPr sz="1200" dirty="0">
              <a:solidFill>
                <a:schemeClr val="accent1"/>
              </a:solidFill>
            </a:endParaRPr>
          </a:p>
        </p:txBody>
      </p:sp>
      <p:sp>
        <p:nvSpPr>
          <p:cNvPr id="10" name="Oval 26">
            <a:extLst>
              <a:ext uri="{FF2B5EF4-FFF2-40B4-BE49-F238E27FC236}">
                <a16:creationId xmlns:a16="http://schemas.microsoft.com/office/drawing/2014/main" id="{546E5CE3-7F26-E64D-88A4-D33A1C107FFA}"/>
              </a:ext>
            </a:extLst>
          </p:cNvPr>
          <p:cNvSpPr/>
          <p:nvPr userDrawn="1"/>
        </p:nvSpPr>
        <p:spPr>
          <a:xfrm>
            <a:off x="8600566" y="3667995"/>
            <a:ext cx="2469644" cy="2469644"/>
          </a:xfrm>
          <a:prstGeom prst="ellipse">
            <a:avLst/>
          </a:prstGeom>
          <a:ln>
            <a:solidFill>
              <a:schemeClr val="accent2"/>
            </a:solidFill>
            <a:prstDash val="dash"/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A7A7A7"/>
                </a:solidFill>
              </a:defRPr>
            </a:pPr>
            <a:endParaRPr/>
          </a:p>
        </p:txBody>
      </p:sp>
      <p:sp>
        <p:nvSpPr>
          <p:cNvPr id="11" name="Oval 26">
            <a:extLst>
              <a:ext uri="{FF2B5EF4-FFF2-40B4-BE49-F238E27FC236}">
                <a16:creationId xmlns:a16="http://schemas.microsoft.com/office/drawing/2014/main" id="{54E56228-FB9B-AC4F-8941-1700F9A2EF94}"/>
              </a:ext>
            </a:extLst>
          </p:cNvPr>
          <p:cNvSpPr/>
          <p:nvPr userDrawn="1"/>
        </p:nvSpPr>
        <p:spPr>
          <a:xfrm>
            <a:off x="708968" y="824985"/>
            <a:ext cx="2469644" cy="2469644"/>
          </a:xfrm>
          <a:prstGeom prst="ellipse">
            <a:avLst/>
          </a:prstGeom>
          <a:ln>
            <a:solidFill>
              <a:schemeClr val="accent2"/>
            </a:solidFill>
            <a:prstDash val="dash"/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A7A7A7"/>
                </a:solidFill>
              </a:defRPr>
            </a:pPr>
            <a:endParaRPr/>
          </a:p>
        </p:txBody>
      </p:sp>
      <p:sp>
        <p:nvSpPr>
          <p:cNvPr id="15" name="Picture Placeholder 35">
            <a:extLst>
              <a:ext uri="{FF2B5EF4-FFF2-40B4-BE49-F238E27FC236}">
                <a16:creationId xmlns:a16="http://schemas.microsoft.com/office/drawing/2014/main" id="{B0A46C66-C14E-1F4B-8E2C-445DF0752DC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00790" y="916807"/>
            <a:ext cx="2286000" cy="2286000"/>
          </a:xfrm>
          <a:prstGeom prst="ellipse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  <p:sp>
        <p:nvSpPr>
          <p:cNvPr id="16" name="Picture Placeholder 35">
            <a:extLst>
              <a:ext uri="{FF2B5EF4-FFF2-40B4-BE49-F238E27FC236}">
                <a16:creationId xmlns:a16="http://schemas.microsoft.com/office/drawing/2014/main" id="{D21A1575-E480-0842-9F69-BCAAAC33756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692005" y="3759817"/>
            <a:ext cx="2286000" cy="2286000"/>
          </a:xfrm>
          <a:prstGeom prst="ellipse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85429753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background alt foo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 userDrawn="1"/>
        </p:nvSpPr>
        <p:spPr>
          <a:xfrm>
            <a:off x="-15607" y="-643262"/>
            <a:ext cx="12223214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endParaRPr lang="en-US"/>
          </a:p>
        </p:txBody>
      </p:sp>
      <p:pic>
        <p:nvPicPr>
          <p:cNvPr id="3" name="VT-grid-02.png" descr="VT-grid-02.png">
            <a:extLst>
              <a:ext uri="{FF2B5EF4-FFF2-40B4-BE49-F238E27FC236}">
                <a16:creationId xmlns:a16="http://schemas.microsoft.com/office/drawing/2014/main" id="{04173169-BE36-994B-9AE2-DFE098B8A3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8273" y="6174021"/>
            <a:ext cx="10600807" cy="6858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5806613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ide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436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57279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ide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6248400" y="0"/>
            <a:ext cx="59436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28449381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y graphic empty backgroun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">
            <a:extLst>
              <a:ext uri="{FF2B5EF4-FFF2-40B4-BE49-F238E27FC236}">
                <a16:creationId xmlns:a16="http://schemas.microsoft.com/office/drawing/2014/main" id="{EAA94F98-BDB5-8745-8AB5-CC0D6B909B03}"/>
              </a:ext>
            </a:extLst>
          </p:cNvPr>
          <p:cNvSpPr/>
          <p:nvPr userDrawn="1"/>
        </p:nvSpPr>
        <p:spPr>
          <a:xfrm>
            <a:off x="0" y="0"/>
            <a:ext cx="50292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2"/>
                </a:solidFill>
              </a:defRPr>
            </a:pPr>
            <a:endParaRPr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hoto backgroun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99659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ext w/ 4 photo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 userDrawn="1"/>
        </p:nvSpPr>
        <p:spPr>
          <a:xfrm>
            <a:off x="-15607" y="-643262"/>
            <a:ext cx="12223214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endParaRPr lang="en-US"/>
          </a:p>
        </p:txBody>
      </p:sp>
      <p:sp>
        <p:nvSpPr>
          <p:cNvPr id="26" name="Picture Placeholder 5"/>
          <p:cNvSpPr>
            <a:spLocks noGrp="1"/>
          </p:cNvSpPr>
          <p:nvPr userDrawn="1"/>
        </p:nvSpPr>
        <p:spPr>
          <a:xfrm>
            <a:off x="-15607" y="-643262"/>
            <a:ext cx="12223214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 userDrawn="1"/>
        </p:nvSpPr>
        <p:spPr>
          <a:xfrm>
            <a:off x="-990600" y="1718733"/>
            <a:ext cx="923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42994" y="1552615"/>
            <a:ext cx="3335279" cy="222412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429272" y="1757600"/>
            <a:ext cx="2251169" cy="1493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580032" y="3932118"/>
            <a:ext cx="3698241" cy="14670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429271" y="3413483"/>
            <a:ext cx="2615865" cy="173350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  <p:pic>
        <p:nvPicPr>
          <p:cNvPr id="36" name="pasted-image.pdf" descr="pasted-image.pdf">
            <a:extLst>
              <a:ext uri="{FF2B5EF4-FFF2-40B4-BE49-F238E27FC236}">
                <a16:creationId xmlns:a16="http://schemas.microsoft.com/office/drawing/2014/main" id="{6198B53F-E39C-7D4A-9D58-2B94114E35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181" y="1320800"/>
            <a:ext cx="231813" cy="231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pasted-image.pdf" descr="pasted-image.pdf">
            <a:extLst>
              <a:ext uri="{FF2B5EF4-FFF2-40B4-BE49-F238E27FC236}">
                <a16:creationId xmlns:a16="http://schemas.microsoft.com/office/drawing/2014/main" id="{EB0185E2-FC26-4B48-A5B3-06DC612061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045138" y="5146988"/>
            <a:ext cx="225682" cy="22568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5019711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ext w/ 4 photos alt foo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 userDrawn="1"/>
        </p:nvSpPr>
        <p:spPr>
          <a:xfrm>
            <a:off x="-15607" y="-643262"/>
            <a:ext cx="12223214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endParaRPr lang="en-US"/>
          </a:p>
        </p:txBody>
      </p:sp>
      <p:sp>
        <p:nvSpPr>
          <p:cNvPr id="26" name="Picture Placeholder 5"/>
          <p:cNvSpPr>
            <a:spLocks noGrp="1"/>
          </p:cNvSpPr>
          <p:nvPr userDrawn="1"/>
        </p:nvSpPr>
        <p:spPr>
          <a:xfrm>
            <a:off x="-15607" y="-643262"/>
            <a:ext cx="12223214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 userDrawn="1"/>
        </p:nvSpPr>
        <p:spPr>
          <a:xfrm>
            <a:off x="-990600" y="1718733"/>
            <a:ext cx="923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42994" y="1552615"/>
            <a:ext cx="3335279" cy="222412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429272" y="1757600"/>
            <a:ext cx="2251169" cy="1493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580032" y="3932118"/>
            <a:ext cx="3698241" cy="14670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429271" y="3413483"/>
            <a:ext cx="2615865" cy="173350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  <p:pic>
        <p:nvPicPr>
          <p:cNvPr id="36" name="pasted-image.pdf" descr="pasted-image.pdf">
            <a:extLst>
              <a:ext uri="{FF2B5EF4-FFF2-40B4-BE49-F238E27FC236}">
                <a16:creationId xmlns:a16="http://schemas.microsoft.com/office/drawing/2014/main" id="{6198B53F-E39C-7D4A-9D58-2B94114E35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181" y="1320800"/>
            <a:ext cx="231813" cy="231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pasted-image.pdf" descr="pasted-image.pdf">
            <a:extLst>
              <a:ext uri="{FF2B5EF4-FFF2-40B4-BE49-F238E27FC236}">
                <a16:creationId xmlns:a16="http://schemas.microsoft.com/office/drawing/2014/main" id="{EB0185E2-FC26-4B48-A5B3-06DC612061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045138" y="5146988"/>
            <a:ext cx="225682" cy="225681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traight Connector 57">
            <a:extLst>
              <a:ext uri="{FF2B5EF4-FFF2-40B4-BE49-F238E27FC236}">
                <a16:creationId xmlns:a16="http://schemas.microsoft.com/office/drawing/2014/main" id="{419E8387-DE66-4B4B-B62A-5C82B3D8603C}"/>
              </a:ext>
            </a:extLst>
          </p:cNvPr>
          <p:cNvSpPr/>
          <p:nvPr userDrawn="1"/>
        </p:nvSpPr>
        <p:spPr>
          <a:xfrm>
            <a:off x="2738906" y="454676"/>
            <a:ext cx="11989848" cy="1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2" name="VT-grid-02.png" descr="VT-grid-02.png">
            <a:extLst>
              <a:ext uri="{FF2B5EF4-FFF2-40B4-BE49-F238E27FC236}">
                <a16:creationId xmlns:a16="http://schemas.microsoft.com/office/drawing/2014/main" id="{539626D6-3F56-624E-B274-EBF8332372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8273" y="6174021"/>
            <a:ext cx="10600807" cy="6858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8292806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ide text + 1 pictur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 userDrawn="1"/>
        </p:nvSpPr>
        <p:spPr>
          <a:xfrm>
            <a:off x="-15607" y="-643262"/>
            <a:ext cx="12223214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51627" y="1373266"/>
            <a:ext cx="5886052" cy="3930253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pic>
        <p:nvPicPr>
          <p:cNvPr id="24" name="pasted-image.pdf" descr="pasted-image.pdf">
            <a:extLst>
              <a:ext uri="{FF2B5EF4-FFF2-40B4-BE49-F238E27FC236}">
                <a16:creationId xmlns:a16="http://schemas.microsoft.com/office/drawing/2014/main" id="{88D62473-E314-3D4A-AAC3-507E8C13C1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80" y="1125219"/>
            <a:ext cx="248047" cy="2480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pasted-image.pdf" descr="pasted-image.pdf">
            <a:extLst>
              <a:ext uri="{FF2B5EF4-FFF2-40B4-BE49-F238E27FC236}">
                <a16:creationId xmlns:a16="http://schemas.microsoft.com/office/drawing/2014/main" id="{8F884F0C-6201-D041-8C2F-7BB818A902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837680" y="5303520"/>
            <a:ext cx="248048" cy="2480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9361222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ight side text + 1 picture alt foo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 userDrawn="1"/>
        </p:nvSpPr>
        <p:spPr>
          <a:xfrm>
            <a:off x="-15607" y="-643262"/>
            <a:ext cx="12223214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51627" y="1373266"/>
            <a:ext cx="5886052" cy="3930253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pic>
        <p:nvPicPr>
          <p:cNvPr id="24" name="pasted-image.pdf" descr="pasted-image.pdf">
            <a:extLst>
              <a:ext uri="{FF2B5EF4-FFF2-40B4-BE49-F238E27FC236}">
                <a16:creationId xmlns:a16="http://schemas.microsoft.com/office/drawing/2014/main" id="{88D62473-E314-3D4A-AAC3-507E8C13C1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80" y="1125219"/>
            <a:ext cx="248047" cy="2480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pasted-image.pdf" descr="pasted-image.pdf">
            <a:extLst>
              <a:ext uri="{FF2B5EF4-FFF2-40B4-BE49-F238E27FC236}">
                <a16:creationId xmlns:a16="http://schemas.microsoft.com/office/drawing/2014/main" id="{8F884F0C-6201-D041-8C2F-7BB818A902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837680" y="5303520"/>
            <a:ext cx="248048" cy="24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VT-grid-02.png" descr="VT-grid-02.png">
            <a:extLst>
              <a:ext uri="{FF2B5EF4-FFF2-40B4-BE49-F238E27FC236}">
                <a16:creationId xmlns:a16="http://schemas.microsoft.com/office/drawing/2014/main" id="{71263E00-C9C0-0F41-937F-9C61A99232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8273" y="6174021"/>
            <a:ext cx="10600807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traight Connector 57">
            <a:extLst>
              <a:ext uri="{FF2B5EF4-FFF2-40B4-BE49-F238E27FC236}">
                <a16:creationId xmlns:a16="http://schemas.microsoft.com/office/drawing/2014/main" id="{C2DD5C99-46BF-FF4E-AD01-0BEF5D2FDB3D}"/>
              </a:ext>
            </a:extLst>
          </p:cNvPr>
          <p:cNvSpPr/>
          <p:nvPr userDrawn="1"/>
        </p:nvSpPr>
        <p:spPr>
          <a:xfrm>
            <a:off x="2738906" y="454676"/>
            <a:ext cx="11989848" cy="1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71655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 userDrawn="1"/>
        </p:nvSpPr>
        <p:spPr>
          <a:xfrm>
            <a:off x="-15607" y="-643262"/>
            <a:ext cx="12223214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endParaRPr lang="en-US"/>
          </a:p>
        </p:txBody>
      </p:sp>
      <p:sp>
        <p:nvSpPr>
          <p:cNvPr id="26" name="Picture Placeholder 5"/>
          <p:cNvSpPr>
            <a:spLocks noGrp="1"/>
          </p:cNvSpPr>
          <p:nvPr userDrawn="1"/>
        </p:nvSpPr>
        <p:spPr>
          <a:xfrm>
            <a:off x="-15607" y="-643262"/>
            <a:ext cx="12223214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 userDrawn="1"/>
        </p:nvSpPr>
        <p:spPr>
          <a:xfrm>
            <a:off x="-990600" y="1718733"/>
            <a:ext cx="923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6" name="pasted-image.pdf" descr="pasted-image.pdf">
            <a:extLst>
              <a:ext uri="{FF2B5EF4-FFF2-40B4-BE49-F238E27FC236}">
                <a16:creationId xmlns:a16="http://schemas.microsoft.com/office/drawing/2014/main" id="{6198B53F-E39C-7D4A-9D58-2B94114E35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57200"/>
            <a:ext cx="231813" cy="231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pasted-image.pdf" descr="pasted-image.pdf">
            <a:extLst>
              <a:ext uri="{FF2B5EF4-FFF2-40B4-BE49-F238E27FC236}">
                <a16:creationId xmlns:a16="http://schemas.microsoft.com/office/drawing/2014/main" id="{EB0185E2-FC26-4B48-A5B3-06DC612061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1524725" y="6175119"/>
            <a:ext cx="225682" cy="22568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6E81D59-C646-7449-9F9A-CE2A982FA5D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9013" y="689014"/>
            <a:ext cx="10835712" cy="5486105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sp>
        <p:nvSpPr>
          <p:cNvPr id="19" name="Straight Connector 57">
            <a:extLst>
              <a:ext uri="{FF2B5EF4-FFF2-40B4-BE49-F238E27FC236}">
                <a16:creationId xmlns:a16="http://schemas.microsoft.com/office/drawing/2014/main" id="{18FA56FC-DF04-F54B-BAC9-D40AA10219F8}"/>
              </a:ext>
            </a:extLst>
          </p:cNvPr>
          <p:cNvSpPr/>
          <p:nvPr userDrawn="1"/>
        </p:nvSpPr>
        <p:spPr>
          <a:xfrm>
            <a:off x="2738906" y="454676"/>
            <a:ext cx="11989848" cy="1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276450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oll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 userDrawn="1"/>
        </p:nvSpPr>
        <p:spPr>
          <a:xfrm>
            <a:off x="-15607" y="-643262"/>
            <a:ext cx="12223214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endParaRPr lang="en-US"/>
          </a:p>
        </p:txBody>
      </p:sp>
      <p:sp>
        <p:nvSpPr>
          <p:cNvPr id="26" name="Picture Placeholder 5"/>
          <p:cNvSpPr>
            <a:spLocks noGrp="1"/>
          </p:cNvSpPr>
          <p:nvPr userDrawn="1"/>
        </p:nvSpPr>
        <p:spPr>
          <a:xfrm>
            <a:off x="-15607" y="-643262"/>
            <a:ext cx="12223214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 userDrawn="1"/>
        </p:nvSpPr>
        <p:spPr>
          <a:xfrm>
            <a:off x="-990600" y="1718733"/>
            <a:ext cx="923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6" name="pasted-image.pdf" descr="pasted-image.pdf">
            <a:extLst>
              <a:ext uri="{FF2B5EF4-FFF2-40B4-BE49-F238E27FC236}">
                <a16:creationId xmlns:a16="http://schemas.microsoft.com/office/drawing/2014/main" id="{6198B53F-E39C-7D4A-9D58-2B94114E35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57200"/>
            <a:ext cx="231813" cy="231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pasted-image.pdf" descr="pasted-image.pdf">
            <a:extLst>
              <a:ext uri="{FF2B5EF4-FFF2-40B4-BE49-F238E27FC236}">
                <a16:creationId xmlns:a16="http://schemas.microsoft.com/office/drawing/2014/main" id="{EB0185E2-FC26-4B48-A5B3-06DC612061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1524725" y="6175119"/>
            <a:ext cx="225682" cy="22568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6E81D59-C646-7449-9F9A-CE2A982FA5D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9013" y="689014"/>
            <a:ext cx="3224081" cy="5486105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sp>
        <p:nvSpPr>
          <p:cNvPr id="19" name="Straight Connector 57">
            <a:extLst>
              <a:ext uri="{FF2B5EF4-FFF2-40B4-BE49-F238E27FC236}">
                <a16:creationId xmlns:a16="http://schemas.microsoft.com/office/drawing/2014/main" id="{18FA56FC-DF04-F54B-BAC9-D40AA10219F8}"/>
              </a:ext>
            </a:extLst>
          </p:cNvPr>
          <p:cNvSpPr/>
          <p:nvPr userDrawn="1"/>
        </p:nvSpPr>
        <p:spPr>
          <a:xfrm>
            <a:off x="2738906" y="454676"/>
            <a:ext cx="11989848" cy="1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B6DA1D3B-17F6-9E4B-8316-E23BD203FE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300644" y="2816614"/>
            <a:ext cx="3224081" cy="335543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66610C5-92B3-BC4F-9CA1-DE4AEFE9717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300643" y="689456"/>
            <a:ext cx="3224081" cy="1892379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0CC2FA0C-3336-BE45-A6A7-C9C319078FF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144907" y="692670"/>
            <a:ext cx="3923328" cy="334144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911EDC93-FB4D-8A40-B79D-642286325BB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144907" y="4321846"/>
            <a:ext cx="3923328" cy="1850206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96493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tem circle pictur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26"/>
          <p:cNvSpPr/>
          <p:nvPr userDrawn="1"/>
        </p:nvSpPr>
        <p:spPr>
          <a:xfrm>
            <a:off x="708968" y="824985"/>
            <a:ext cx="2469644" cy="2469644"/>
          </a:xfrm>
          <a:prstGeom prst="ellipse">
            <a:avLst/>
          </a:prstGeom>
          <a:ln>
            <a:solidFill>
              <a:schemeClr val="accent2"/>
            </a:solidFill>
            <a:prstDash val="dash"/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A7A7A7"/>
                </a:solidFill>
              </a:defRPr>
            </a:pPr>
            <a:endParaRPr/>
          </a:p>
        </p:txBody>
      </p:sp>
      <p:sp>
        <p:nvSpPr>
          <p:cNvPr id="9" name="Line"/>
          <p:cNvSpPr/>
          <p:nvPr userDrawn="1"/>
        </p:nvSpPr>
        <p:spPr>
          <a:xfrm>
            <a:off x="2999630" y="2757878"/>
            <a:ext cx="1426009" cy="1002792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lIns="45719" rIns="45719"/>
          <a:lstStyle/>
          <a:p>
            <a:endParaRPr b="0" i="0" dirty="0">
              <a:latin typeface="Acherus Grotesque Light" panose="02000505000000020004" pitchFamily="2" charset="77"/>
            </a:endParaRPr>
          </a:p>
        </p:txBody>
      </p:sp>
      <p:sp>
        <p:nvSpPr>
          <p:cNvPr id="10" name="Oval 26"/>
          <p:cNvSpPr/>
          <p:nvPr userDrawn="1"/>
        </p:nvSpPr>
        <p:spPr>
          <a:xfrm>
            <a:off x="4290368" y="3043787"/>
            <a:ext cx="2469644" cy="2469644"/>
          </a:xfrm>
          <a:prstGeom prst="ellipse">
            <a:avLst/>
          </a:prstGeom>
          <a:ln>
            <a:solidFill>
              <a:schemeClr val="accent2"/>
            </a:solidFill>
            <a:prstDash val="dash"/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A7A7A7"/>
                </a:solidFill>
              </a:defRPr>
            </a:pPr>
            <a:endParaRPr/>
          </a:p>
        </p:txBody>
      </p:sp>
      <p:sp>
        <p:nvSpPr>
          <p:cNvPr id="13" name="Line"/>
          <p:cNvSpPr/>
          <p:nvPr userDrawn="1"/>
        </p:nvSpPr>
        <p:spPr>
          <a:xfrm flipV="1">
            <a:off x="6678079" y="3166654"/>
            <a:ext cx="1707422" cy="604521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lIns="45719" rIns="45719"/>
          <a:lstStyle/>
          <a:p>
            <a:endParaRPr b="0" i="0" dirty="0">
              <a:latin typeface="Acherus Grotesque Light" panose="02000505000000020004" pitchFamily="2" charset="77"/>
            </a:endParaRPr>
          </a:p>
        </p:txBody>
      </p:sp>
      <p:sp>
        <p:nvSpPr>
          <p:cNvPr id="15" name="Oval 26"/>
          <p:cNvSpPr/>
          <p:nvPr userDrawn="1"/>
        </p:nvSpPr>
        <p:spPr>
          <a:xfrm>
            <a:off x="8303568" y="1524469"/>
            <a:ext cx="2469644" cy="2469645"/>
          </a:xfrm>
          <a:prstGeom prst="ellipse">
            <a:avLst/>
          </a:prstGeom>
          <a:ln>
            <a:solidFill>
              <a:schemeClr val="accent2"/>
            </a:solidFill>
            <a:prstDash val="dash"/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A7A7A7"/>
                </a:solidFill>
              </a:defRPr>
            </a:pPr>
            <a:endParaRPr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0" hasCustomPrompt="1"/>
          </p:nvPr>
        </p:nvSpPr>
        <p:spPr>
          <a:xfrm>
            <a:off x="800790" y="916807"/>
            <a:ext cx="2286000" cy="2286000"/>
          </a:xfrm>
          <a:prstGeom prst="ellipse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  <p:sp>
        <p:nvSpPr>
          <p:cNvPr id="37" name="Picture Placeholder 35"/>
          <p:cNvSpPr>
            <a:spLocks noGrp="1"/>
          </p:cNvSpPr>
          <p:nvPr>
            <p:ph type="pic" sz="quarter" idx="11" hasCustomPrompt="1"/>
          </p:nvPr>
        </p:nvSpPr>
        <p:spPr>
          <a:xfrm>
            <a:off x="4382190" y="3135609"/>
            <a:ext cx="2286000" cy="2286000"/>
          </a:xfrm>
          <a:prstGeom prst="ellipse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sp>
        <p:nvSpPr>
          <p:cNvPr id="38" name="Picture Placeholder 35"/>
          <p:cNvSpPr>
            <a:spLocks noGrp="1"/>
          </p:cNvSpPr>
          <p:nvPr>
            <p:ph type="pic" sz="quarter" idx="12" hasCustomPrompt="1"/>
          </p:nvPr>
        </p:nvSpPr>
        <p:spPr>
          <a:xfrm>
            <a:off x="8395390" y="1616291"/>
            <a:ext cx="2286000" cy="2286000"/>
          </a:xfrm>
          <a:prstGeom prst="ellipse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sp>
        <p:nvSpPr>
          <p:cNvPr id="11" name="Straight Connector 57">
            <a:extLst>
              <a:ext uri="{FF2B5EF4-FFF2-40B4-BE49-F238E27FC236}">
                <a16:creationId xmlns:a16="http://schemas.microsoft.com/office/drawing/2014/main" id="{1A9E0C80-6FB1-F54E-A680-4DDAC9A74543}"/>
              </a:ext>
            </a:extLst>
          </p:cNvPr>
          <p:cNvSpPr/>
          <p:nvPr userDrawn="1"/>
        </p:nvSpPr>
        <p:spPr>
          <a:xfrm>
            <a:off x="2738906" y="454676"/>
            <a:ext cx="11989848" cy="1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132654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2" r:id="rId2"/>
    <p:sldLayoutId id="2147483666" r:id="rId3"/>
    <p:sldLayoutId id="2147483677" r:id="rId4"/>
    <p:sldLayoutId id="2147483668" r:id="rId5"/>
    <p:sldLayoutId id="2147483678" r:id="rId6"/>
    <p:sldLayoutId id="2147483680" r:id="rId7"/>
    <p:sldLayoutId id="2147483681" r:id="rId8"/>
    <p:sldLayoutId id="2147483674" r:id="rId9"/>
    <p:sldLayoutId id="2147483676" r:id="rId10"/>
    <p:sldLayoutId id="2147483679" r:id="rId11"/>
    <p:sldLayoutId id="2147483673" r:id="rId12"/>
    <p:sldLayoutId id="2147483675" r:id="rId13"/>
    <p:sldLayoutId id="2147483652" r:id="rId14"/>
  </p:sldLayoutIdLst>
  <p:transition spd="med"/>
  <p:hf hdr="0" ftr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200" baseline="0">
          <a:ln>
            <a:noFill/>
          </a:ln>
          <a:solidFill>
            <a:schemeClr val="bg2"/>
          </a:solidFill>
          <a:uFillTx/>
          <a:latin typeface="Acherus Grotesque Regular"/>
          <a:ea typeface="Acherus Grotesque Regular"/>
          <a:cs typeface="Acherus Grotesque Regular"/>
          <a:sym typeface="Acherus Grotesque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200" baseline="0">
          <a:ln>
            <a:noFill/>
          </a:ln>
          <a:solidFill>
            <a:schemeClr val="accent1"/>
          </a:solidFill>
          <a:uFillTx/>
          <a:latin typeface="Acherus Grotesque Regular"/>
          <a:ea typeface="Acherus Grotesque Regular"/>
          <a:cs typeface="Acherus Grotesque Regular"/>
          <a:sym typeface="Acherus Grotesque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200" baseline="0">
          <a:ln>
            <a:noFill/>
          </a:ln>
          <a:solidFill>
            <a:schemeClr val="accent1"/>
          </a:solidFill>
          <a:uFillTx/>
          <a:latin typeface="Acherus Grotesque Regular"/>
          <a:ea typeface="Acherus Grotesque Regular"/>
          <a:cs typeface="Acherus Grotesque Regular"/>
          <a:sym typeface="Acherus Grotesque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200" baseline="0">
          <a:ln>
            <a:noFill/>
          </a:ln>
          <a:solidFill>
            <a:schemeClr val="accent1"/>
          </a:solidFill>
          <a:uFillTx/>
          <a:latin typeface="Acherus Grotesque Regular"/>
          <a:ea typeface="Acherus Grotesque Regular"/>
          <a:cs typeface="Acherus Grotesque Regular"/>
          <a:sym typeface="Acherus Grotesque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200" baseline="0">
          <a:ln>
            <a:noFill/>
          </a:ln>
          <a:solidFill>
            <a:schemeClr val="accent1"/>
          </a:solidFill>
          <a:uFillTx/>
          <a:latin typeface="Acherus Grotesque Regular"/>
          <a:ea typeface="Acherus Grotesque Regular"/>
          <a:cs typeface="Acherus Grotesque Regular"/>
          <a:sym typeface="Acherus Grotesque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200" baseline="0">
          <a:ln>
            <a:noFill/>
          </a:ln>
          <a:solidFill>
            <a:schemeClr val="accent1"/>
          </a:solidFill>
          <a:uFillTx/>
          <a:latin typeface="Acherus Grotesque Regular"/>
          <a:ea typeface="Acherus Grotesque Regular"/>
          <a:cs typeface="Acherus Grotesque Regular"/>
          <a:sym typeface="Acherus Grotesque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200" baseline="0">
          <a:ln>
            <a:noFill/>
          </a:ln>
          <a:solidFill>
            <a:schemeClr val="accent1"/>
          </a:solidFill>
          <a:uFillTx/>
          <a:latin typeface="Acherus Grotesque Regular"/>
          <a:ea typeface="Acherus Grotesque Regular"/>
          <a:cs typeface="Acherus Grotesque Regular"/>
          <a:sym typeface="Acherus Grotesque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200" baseline="0">
          <a:ln>
            <a:noFill/>
          </a:ln>
          <a:solidFill>
            <a:schemeClr val="accent1"/>
          </a:solidFill>
          <a:uFillTx/>
          <a:latin typeface="Acherus Grotesque Regular"/>
          <a:ea typeface="Acherus Grotesque Regular"/>
          <a:cs typeface="Acherus Grotesque Regular"/>
          <a:sym typeface="Acherus Grotesque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200" baseline="0">
          <a:ln>
            <a:noFill/>
          </a:ln>
          <a:solidFill>
            <a:schemeClr val="accent1"/>
          </a:solidFill>
          <a:uFillTx/>
          <a:latin typeface="Acherus Grotesque Regular"/>
          <a:ea typeface="Acherus Grotesque Regular"/>
          <a:cs typeface="Acherus Grotesque Regular"/>
          <a:sym typeface="Acherus Grotesque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1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11.jp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jp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EF4287A3-E9AB-AE41-A3C0-C0EC80091B6D}"/>
              </a:ext>
            </a:extLst>
          </p:cNvPr>
          <p:cNvSpPr/>
          <p:nvPr/>
        </p:nvSpPr>
        <p:spPr>
          <a:xfrm>
            <a:off x="0" y="0"/>
            <a:ext cx="12192000" cy="829056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5" name="MEET OUR TEAM">
            <a:extLst>
              <a:ext uri="{FF2B5EF4-FFF2-40B4-BE49-F238E27FC236}">
                <a16:creationId xmlns:a16="http://schemas.microsoft.com/office/drawing/2014/main" id="{076FD553-7419-B144-A652-C3D70E2B5B57}"/>
              </a:ext>
            </a:extLst>
          </p:cNvPr>
          <p:cNvSpPr/>
          <p:nvPr/>
        </p:nvSpPr>
        <p:spPr>
          <a:xfrm>
            <a:off x="407374" y="373261"/>
            <a:ext cx="10802744" cy="41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t">
            <a:noAutofit/>
          </a:bodyPr>
          <a:lstStyle>
            <a:lvl1pPr defTabSz="859536">
              <a:lnSpc>
                <a:spcPct val="90000"/>
              </a:lnSpc>
              <a:defRPr sz="3759" spc="188">
                <a:solidFill>
                  <a:srgbClr val="585C5E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r>
              <a:rPr lang="en-US" sz="4000" spc="300" dirty="0">
                <a:solidFill>
                  <a:schemeClr val="bg1"/>
                </a:solidFill>
                <a:latin typeface="Acherus Grotesque Medium" panose="02000505000000020004" pitchFamily="2" charset="77"/>
              </a:rPr>
              <a:t>HOW TO USE THIS TEMPLATE</a:t>
            </a:r>
            <a:endParaRPr sz="4000" spc="300" dirty="0">
              <a:solidFill>
                <a:schemeClr val="bg1"/>
              </a:solidFill>
              <a:latin typeface="Acherus Grotesque Medium" panose="02000505000000020004" pitchFamily="2" charset="77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A112A03-C53D-7045-936B-121FDB685E45}"/>
              </a:ext>
            </a:extLst>
          </p:cNvPr>
          <p:cNvCxnSpPr/>
          <p:nvPr/>
        </p:nvCxnSpPr>
        <p:spPr>
          <a:xfrm rot="5400000" flipH="1">
            <a:off x="3901440" y="3425537"/>
            <a:ext cx="4389120" cy="6927"/>
          </a:xfrm>
          <a:prstGeom prst="line">
            <a:avLst/>
          </a:prstGeom>
          <a:ln>
            <a:solidFill>
              <a:srgbClr val="E8E8E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B476B2A-4719-7D40-A550-90619C43E721}"/>
              </a:ext>
            </a:extLst>
          </p:cNvPr>
          <p:cNvSpPr txBox="1"/>
          <p:nvPr/>
        </p:nvSpPr>
        <p:spPr>
          <a:xfrm>
            <a:off x="702864" y="1541305"/>
            <a:ext cx="4978608" cy="37753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lvl="0" indent="-342900">
              <a:spcAft>
                <a:spcPts val="7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dirty="0">
                <a:solidFill>
                  <a:srgbClr val="585C5E"/>
                </a:solidFill>
                <a:latin typeface="Crimson Text" panose="02000503000000000000" pitchFamily="2" charset="77"/>
                <a:ea typeface="Crimson Text Roman"/>
                <a:cs typeface="Crimson Text Roman"/>
                <a:sym typeface="Crimson Text Roman"/>
              </a:rPr>
              <a:t>Before using this template, install the required fonts (instructions can be found in the “Read me </a:t>
            </a:r>
            <a:r>
              <a:rPr lang="en-US" dirty="0" err="1">
                <a:solidFill>
                  <a:srgbClr val="585C5E"/>
                </a:solidFill>
                <a:latin typeface="Crimson Text" panose="02000503000000000000" pitchFamily="2" charset="77"/>
                <a:ea typeface="Crimson Text Roman"/>
                <a:cs typeface="Crimson Text Roman"/>
                <a:sym typeface="Crimson Text Roman"/>
              </a:rPr>
              <a:t>FIRST.txt</a:t>
            </a:r>
            <a:r>
              <a:rPr lang="en-US" dirty="0">
                <a:solidFill>
                  <a:srgbClr val="585C5E"/>
                </a:solidFill>
                <a:latin typeface="Crimson Text" panose="02000503000000000000" pitchFamily="2" charset="77"/>
                <a:ea typeface="Crimson Text Roman"/>
                <a:cs typeface="Crimson Text Roman"/>
                <a:sym typeface="Crimson Text Roman"/>
              </a:rPr>
              <a:t>” file located in the template folder).</a:t>
            </a:r>
          </a:p>
          <a:p>
            <a:pPr marL="342900" lvl="0" indent="-342900">
              <a:spcAft>
                <a:spcPts val="7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dirty="0">
                <a:solidFill>
                  <a:srgbClr val="585C5E"/>
                </a:solidFill>
                <a:latin typeface="Crimson Text" panose="02000503000000000000" pitchFamily="2" charset="77"/>
                <a:ea typeface="Crimson Text Roman"/>
                <a:cs typeface="Crimson Text Roman"/>
                <a:sym typeface="Crimson Text Roman"/>
              </a:rPr>
              <a:t>Choose one Walk-in/out Slide to be displayed before you begin and after you end/during the Q&amp;A portion of your presentation.</a:t>
            </a:r>
          </a:p>
          <a:p>
            <a:pPr marL="342900" lvl="0" indent="-342900">
              <a:spcAft>
                <a:spcPts val="7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dirty="0">
                <a:solidFill>
                  <a:srgbClr val="585C5E"/>
                </a:solidFill>
                <a:latin typeface="Crimson Text" panose="02000503000000000000" pitchFamily="2" charset="77"/>
                <a:ea typeface="Crimson Text Roman"/>
                <a:cs typeface="Crimson Text Roman"/>
                <a:sym typeface="Crimson Text Roman"/>
              </a:rPr>
              <a:t>Choose one Title Slide to introduce your presentation subject.</a:t>
            </a:r>
          </a:p>
          <a:p>
            <a:pPr marL="342900" lvl="0" indent="-342900">
              <a:spcAft>
                <a:spcPts val="7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dirty="0">
                <a:solidFill>
                  <a:srgbClr val="585C5E"/>
                </a:solidFill>
                <a:latin typeface="Crimson Text" panose="02000503000000000000" pitchFamily="2" charset="77"/>
                <a:ea typeface="Crimson Text Roman"/>
                <a:cs typeface="Crimson Text Roman"/>
                <a:sym typeface="Crimson Text Roman"/>
              </a:rPr>
              <a:t>(OPTIONAL) Choose one Section Slide style to repeat throughout your presentation or one Divider Slide style for each different section of your presentation.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12DFC14-A2D6-254E-A636-6DCB16EEF1B5}"/>
              </a:ext>
            </a:extLst>
          </p:cNvPr>
          <p:cNvSpPr txBox="1"/>
          <p:nvPr/>
        </p:nvSpPr>
        <p:spPr>
          <a:xfrm>
            <a:off x="6510528" y="1541305"/>
            <a:ext cx="4978608" cy="30341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>
              <a:spcAft>
                <a:spcPts val="700"/>
              </a:spcAft>
              <a:buClr>
                <a:schemeClr val="tx1"/>
              </a:buClr>
              <a:buSzPct val="100000"/>
              <a:buFont typeface="+mj-lt"/>
              <a:buAutoNum type="arabicPeriod" startAt="5"/>
            </a:pPr>
            <a:r>
              <a:rPr lang="en-US" dirty="0">
                <a:solidFill>
                  <a:srgbClr val="585C5E"/>
                </a:solidFill>
                <a:latin typeface="Crimson Text" panose="02000503000000000000" pitchFamily="2" charset="77"/>
                <a:ea typeface="Crimson Text Roman"/>
                <a:cs typeface="Crimson Text Roman"/>
                <a:sym typeface="Crimson Text Roman"/>
              </a:rPr>
              <a:t>Then select the text, photo, and chart/graph slides that best suit your needs.</a:t>
            </a:r>
          </a:p>
          <a:p>
            <a:pPr marL="342900" lvl="0" indent="-342900">
              <a:spcAft>
                <a:spcPts val="700"/>
              </a:spcAft>
              <a:buClr>
                <a:schemeClr val="tx1"/>
              </a:buClr>
              <a:buSzPct val="100000"/>
              <a:buFont typeface="+mj-lt"/>
              <a:buAutoNum type="arabicPeriod" startAt="5"/>
            </a:pPr>
            <a:r>
              <a:rPr lang="en-US" dirty="0">
                <a:solidFill>
                  <a:srgbClr val="585C5E"/>
                </a:solidFill>
                <a:latin typeface="Crimson Text" panose="02000503000000000000" pitchFamily="2" charset="77"/>
                <a:ea typeface="Crimson Text Roman"/>
                <a:cs typeface="Crimson Text Roman"/>
                <a:sym typeface="Crimson Text Roman"/>
              </a:rPr>
              <a:t>Right click (Windows) or double click (Mac) to select images or text blocks to edit.</a:t>
            </a:r>
          </a:p>
          <a:p>
            <a:pPr marL="342900" lvl="0" indent="-342900">
              <a:spcAft>
                <a:spcPts val="700"/>
              </a:spcAft>
              <a:buClr>
                <a:schemeClr val="tx1"/>
              </a:buClr>
              <a:buSzPct val="100000"/>
              <a:buFont typeface="+mj-lt"/>
              <a:buAutoNum type="arabicPeriod" startAt="5"/>
            </a:pPr>
            <a:r>
              <a:rPr lang="en-US" dirty="0">
                <a:solidFill>
                  <a:srgbClr val="585C5E"/>
                </a:solidFill>
                <a:latin typeface="Crimson Text" panose="02000503000000000000" pitchFamily="2" charset="77"/>
                <a:ea typeface="Crimson Text Roman"/>
                <a:cs typeface="Crimson Text Roman"/>
                <a:sym typeface="Crimson Text Roman"/>
              </a:rPr>
              <a:t>Delete the slides you don’t need.</a:t>
            </a:r>
          </a:p>
          <a:p>
            <a:pPr marL="342900" lvl="0" indent="-342900">
              <a:spcAft>
                <a:spcPts val="700"/>
              </a:spcAft>
              <a:buClr>
                <a:schemeClr val="tx1"/>
              </a:buClr>
              <a:buSzPct val="100000"/>
              <a:buFont typeface="+mj-lt"/>
              <a:buAutoNum type="arabicPeriod" startAt="5"/>
            </a:pPr>
            <a:r>
              <a:rPr lang="en-US" dirty="0">
                <a:solidFill>
                  <a:srgbClr val="585C5E"/>
                </a:solidFill>
                <a:latin typeface="Crimson Text" panose="02000503000000000000" pitchFamily="2" charset="77"/>
                <a:ea typeface="Crimson Text Roman"/>
                <a:cs typeface="Crimson Text Roman"/>
                <a:sym typeface="Crimson Text Roman"/>
              </a:rPr>
              <a:t>Save your presentation with a new name.</a:t>
            </a:r>
          </a:p>
          <a:p>
            <a:pPr marL="342900" lvl="0" indent="-342900">
              <a:spcAft>
                <a:spcPts val="700"/>
              </a:spcAft>
              <a:buClr>
                <a:schemeClr val="tx1"/>
              </a:buClr>
              <a:buSzPct val="100000"/>
              <a:buFont typeface="+mj-lt"/>
              <a:buAutoNum type="arabicPeriod" startAt="5"/>
            </a:pPr>
            <a:r>
              <a:rPr lang="en-US" dirty="0">
                <a:solidFill>
                  <a:srgbClr val="585C5E"/>
                </a:solidFill>
                <a:latin typeface="Crimson Text" panose="02000503000000000000" pitchFamily="2" charset="77"/>
                <a:ea typeface="Crimson Text Roman"/>
                <a:cs typeface="Crimson Text Roman"/>
                <a:sym typeface="Crimson Text Roman"/>
              </a:rPr>
              <a:t>If you plan to present from an off-campus computer, save your file as a PDF so your font files don’t corrupt.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5C2B391-B73D-844A-97C4-CA1520FC55E4}"/>
              </a:ext>
            </a:extLst>
          </p:cNvPr>
          <p:cNvSpPr/>
          <p:nvPr/>
        </p:nvSpPr>
        <p:spPr>
          <a:xfrm>
            <a:off x="407374" y="6400800"/>
            <a:ext cx="11784625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t">
            <a:normAutofit/>
          </a:bodyPr>
          <a:lstStyle/>
          <a:p>
            <a:pPr>
              <a:lnSpc>
                <a:spcPct val="12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1200" dirty="0">
                <a:solidFill>
                  <a:schemeClr val="tx2"/>
                </a:solidFill>
                <a:latin typeface="Acherus Grotesque Light" panose="02000505000000020004" pitchFamily="2" charset="77"/>
              </a:rPr>
              <a:t>SOURCE: “</a:t>
            </a:r>
            <a:r>
              <a:rPr lang="en-US" sz="1200" dirty="0" err="1">
                <a:solidFill>
                  <a:schemeClr val="tx2"/>
                </a:solidFill>
                <a:latin typeface="Acherus Grotesque Light" panose="02000505000000020004" pitchFamily="2" charset="77"/>
              </a:rPr>
              <a:t>Slide:ology</a:t>
            </a:r>
            <a:r>
              <a:rPr lang="en-US" sz="1200" dirty="0">
                <a:solidFill>
                  <a:schemeClr val="tx2"/>
                </a:solidFill>
                <a:latin typeface="Acherus Grotesque Light" panose="02000505000000020004" pitchFamily="2" charset="77"/>
              </a:rPr>
              <a:t>, the Art and Science of Creating Great Presentations,” by Nancy Duarte</a:t>
            </a:r>
            <a:endParaRPr sz="1200" dirty="0">
              <a:solidFill>
                <a:schemeClr val="tx2"/>
              </a:solidFill>
              <a:latin typeface="Acherus Grotesque Light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59536052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71226B4-F40E-884D-A7D0-63C43A615DF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Rectangle 3"/>
          <p:cNvSpPr/>
          <p:nvPr/>
        </p:nvSpPr>
        <p:spPr>
          <a:xfrm>
            <a:off x="2286000" y="2457471"/>
            <a:ext cx="7620000" cy="196140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9" name="SECTION TITLE"/>
          <p:cNvSpPr/>
          <p:nvPr/>
        </p:nvSpPr>
        <p:spPr>
          <a:xfrm>
            <a:off x="3386869" y="2980509"/>
            <a:ext cx="5418262" cy="896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rmAutofit fontScale="85000" lnSpcReduction="10000"/>
          </a:bodyPr>
          <a:lstStyle>
            <a:lvl1pPr defTabSz="658368">
              <a:lnSpc>
                <a:spcPct val="90000"/>
              </a:lnSpc>
              <a:defRPr sz="5184" spc="259">
                <a:latin typeface="AcherusGrotesqueLight"/>
                <a:ea typeface="AcherusGrotesqueLight"/>
                <a:cs typeface="AcherusGrotesqueLight"/>
                <a:sym typeface="AcherusGrotesqueLight"/>
              </a:defRPr>
            </a:lvl1pPr>
          </a:lstStyle>
          <a:p>
            <a:pPr algn="ctr"/>
            <a:r>
              <a:rPr spc="600" dirty="0">
                <a:solidFill>
                  <a:schemeClr val="tx1"/>
                </a:solidFill>
                <a:latin typeface="Acherus Grotesque Medium" panose="02000505000000020004" pitchFamily="2" charset="77"/>
              </a:rPr>
              <a:t>SECTION TITLE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AC1087D-6D24-8C41-919A-07D4A322B7CE}"/>
              </a:ext>
            </a:extLst>
          </p:cNvPr>
          <p:cNvSpPr/>
          <p:nvPr/>
        </p:nvSpPr>
        <p:spPr>
          <a:xfrm>
            <a:off x="2463669" y="2615841"/>
            <a:ext cx="729830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anchor="b">
            <a:spAutoFit/>
          </a:bodyPr>
          <a:lstStyle>
            <a:lvl1pPr>
              <a:lnSpc>
                <a:spcPct val="90000"/>
              </a:lnSpc>
              <a:defRPr sz="4000" spc="90">
                <a:solidFill>
                  <a:schemeClr val="accent2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lvl1pPr>
          </a:lstStyle>
          <a:p>
            <a:r>
              <a:rPr sz="3000" spc="300" dirty="0">
                <a:latin typeface="Acherus Grotesque Light" panose="02000505000000020004" pitchFamily="2" charset="77"/>
              </a:rPr>
              <a:t>01</a:t>
            </a:r>
          </a:p>
        </p:txBody>
      </p:sp>
      <p:sp>
        <p:nvSpPr>
          <p:cNvPr id="12" name="Straight Connector 16">
            <a:extLst>
              <a:ext uri="{FF2B5EF4-FFF2-40B4-BE49-F238E27FC236}">
                <a16:creationId xmlns:a16="http://schemas.microsoft.com/office/drawing/2014/main" id="{37887108-1065-504D-920F-0E6F1365190A}"/>
              </a:ext>
            </a:extLst>
          </p:cNvPr>
          <p:cNvSpPr/>
          <p:nvPr/>
        </p:nvSpPr>
        <p:spPr>
          <a:xfrm flipH="1">
            <a:off x="2092629" y="-250248"/>
            <a:ext cx="1" cy="5071163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" name="Straight Connector 19">
            <a:extLst>
              <a:ext uri="{FF2B5EF4-FFF2-40B4-BE49-F238E27FC236}">
                <a16:creationId xmlns:a16="http://schemas.microsoft.com/office/drawing/2014/main" id="{9F047498-F4DB-4549-929A-2B712B1428D8}"/>
              </a:ext>
            </a:extLst>
          </p:cNvPr>
          <p:cNvSpPr/>
          <p:nvPr/>
        </p:nvSpPr>
        <p:spPr>
          <a:xfrm>
            <a:off x="-750840" y="2236303"/>
            <a:ext cx="13693681" cy="49014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" name="Straight Connector 22">
            <a:extLst>
              <a:ext uri="{FF2B5EF4-FFF2-40B4-BE49-F238E27FC236}">
                <a16:creationId xmlns:a16="http://schemas.microsoft.com/office/drawing/2014/main" id="{442AB824-CCDB-B243-89B3-525E26A6D474}"/>
              </a:ext>
            </a:extLst>
          </p:cNvPr>
          <p:cNvSpPr/>
          <p:nvPr/>
        </p:nvSpPr>
        <p:spPr>
          <a:xfrm>
            <a:off x="-487681" y="4603733"/>
            <a:ext cx="13167362" cy="69314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" name="Straight Connector 16">
            <a:extLst>
              <a:ext uri="{FF2B5EF4-FFF2-40B4-BE49-F238E27FC236}">
                <a16:creationId xmlns:a16="http://schemas.microsoft.com/office/drawing/2014/main" id="{5E70DABF-837F-3D44-A8CA-FB69B8A0FBE9}"/>
              </a:ext>
            </a:extLst>
          </p:cNvPr>
          <p:cNvSpPr/>
          <p:nvPr/>
        </p:nvSpPr>
        <p:spPr>
          <a:xfrm flipH="1">
            <a:off x="10094290" y="1995293"/>
            <a:ext cx="1" cy="5619623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933369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VT-grid-02.png" descr="VT-grid-02.png">
            <a:extLst>
              <a:ext uri="{FF2B5EF4-FFF2-40B4-BE49-F238E27FC236}">
                <a16:creationId xmlns:a16="http://schemas.microsoft.com/office/drawing/2014/main" id="{268AD2E3-5253-F44E-999B-FEC9D66567A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006" y="-553517"/>
            <a:ext cx="12312012" cy="796503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CFC2D34-2A6B-6A4D-9712-10CBD0608B22}"/>
              </a:ext>
            </a:extLst>
          </p:cNvPr>
          <p:cNvGrpSpPr/>
          <p:nvPr/>
        </p:nvGrpSpPr>
        <p:grpSpPr>
          <a:xfrm>
            <a:off x="2731533" y="1803400"/>
            <a:ext cx="5884460" cy="4255376"/>
            <a:chOff x="5583630" y="3681700"/>
            <a:chExt cx="2936599" cy="2123616"/>
          </a:xfrm>
        </p:grpSpPr>
        <p:sp>
          <p:nvSpPr>
            <p:cNvPr id="16" name="Straight Connector 55">
              <a:extLst>
                <a:ext uri="{FF2B5EF4-FFF2-40B4-BE49-F238E27FC236}">
                  <a16:creationId xmlns:a16="http://schemas.microsoft.com/office/drawing/2014/main" id="{7CDE3FAB-9B4B-E843-B3B8-88835ADD6BB4}"/>
                </a:ext>
              </a:extLst>
            </p:cNvPr>
            <p:cNvSpPr/>
            <p:nvPr/>
          </p:nvSpPr>
          <p:spPr>
            <a:xfrm>
              <a:off x="8520228" y="3681700"/>
              <a:ext cx="1" cy="2103120"/>
            </a:xfrm>
            <a:prstGeom prst="line">
              <a:avLst/>
            </a:prstGeom>
            <a:ln>
              <a:solidFill>
                <a:schemeClr val="accent3"/>
              </a:solidFill>
              <a:prstDash val="dash"/>
              <a:miter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29" name="Straight Connector 55">
              <a:extLst>
                <a:ext uri="{FF2B5EF4-FFF2-40B4-BE49-F238E27FC236}">
                  <a16:creationId xmlns:a16="http://schemas.microsoft.com/office/drawing/2014/main" id="{A4039E52-036A-7148-A0B6-734D06C96DB6}"/>
                </a:ext>
              </a:extLst>
            </p:cNvPr>
            <p:cNvSpPr/>
            <p:nvPr/>
          </p:nvSpPr>
          <p:spPr>
            <a:xfrm flipV="1">
              <a:off x="5583630" y="5785888"/>
              <a:ext cx="2926080" cy="19428"/>
            </a:xfrm>
            <a:prstGeom prst="line">
              <a:avLst/>
            </a:prstGeom>
            <a:ln>
              <a:solidFill>
                <a:schemeClr val="accent3"/>
              </a:solidFill>
              <a:prstDash val="dash"/>
              <a:miter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30" name="Straight Connector 55">
              <a:extLst>
                <a:ext uri="{FF2B5EF4-FFF2-40B4-BE49-F238E27FC236}">
                  <a16:creationId xmlns:a16="http://schemas.microsoft.com/office/drawing/2014/main" id="{B5D76FAF-ABEA-8049-9EA9-B372CF3005C5}"/>
                </a:ext>
              </a:extLst>
            </p:cNvPr>
            <p:cNvSpPr/>
            <p:nvPr/>
          </p:nvSpPr>
          <p:spPr>
            <a:xfrm>
              <a:off x="5583988" y="3702020"/>
              <a:ext cx="1" cy="2103120"/>
            </a:xfrm>
            <a:prstGeom prst="line">
              <a:avLst/>
            </a:prstGeom>
            <a:ln>
              <a:solidFill>
                <a:schemeClr val="accent3"/>
              </a:solidFill>
              <a:prstDash val="dash"/>
              <a:miter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31" name="Straight Connector 55">
              <a:extLst>
                <a:ext uri="{FF2B5EF4-FFF2-40B4-BE49-F238E27FC236}">
                  <a16:creationId xmlns:a16="http://schemas.microsoft.com/office/drawing/2014/main" id="{8BE53F97-08EA-EB43-B746-A683706EB359}"/>
                </a:ext>
              </a:extLst>
            </p:cNvPr>
            <p:cNvSpPr/>
            <p:nvPr/>
          </p:nvSpPr>
          <p:spPr>
            <a:xfrm flipV="1">
              <a:off x="5583630" y="3692928"/>
              <a:ext cx="2926080" cy="19428"/>
            </a:xfrm>
            <a:prstGeom prst="line">
              <a:avLst/>
            </a:prstGeom>
            <a:ln>
              <a:solidFill>
                <a:schemeClr val="accent3"/>
              </a:solidFill>
              <a:prstDash val="dash"/>
              <a:miter/>
            </a:ln>
          </p:spPr>
          <p:txBody>
            <a:bodyPr lIns="45719" rIns="45719"/>
            <a:lstStyle/>
            <a:p>
              <a:endParaRPr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166EC201-57BB-A149-A018-96B2B4585679}"/>
              </a:ext>
            </a:extLst>
          </p:cNvPr>
          <p:cNvSpPr/>
          <p:nvPr/>
        </p:nvSpPr>
        <p:spPr>
          <a:xfrm>
            <a:off x="2375674" y="1653184"/>
            <a:ext cx="5601416" cy="3735752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6FB6F25-CF98-6541-8251-CB2CD3738726}"/>
              </a:ext>
            </a:extLst>
          </p:cNvPr>
          <p:cNvCxnSpPr/>
          <p:nvPr/>
        </p:nvCxnSpPr>
        <p:spPr>
          <a:xfrm flipV="1">
            <a:off x="830461" y="704344"/>
            <a:ext cx="914400" cy="818147"/>
          </a:xfrm>
          <a:prstGeom prst="line">
            <a:avLst/>
          </a:prstGeom>
          <a:noFill/>
          <a:ln w="19050" cap="flat">
            <a:solidFill>
              <a:schemeClr val="accent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32C26EFC-3F1D-EE44-A662-DF69A4908FAA}"/>
              </a:ext>
            </a:extLst>
          </p:cNvPr>
          <p:cNvSpPr/>
          <p:nvPr/>
        </p:nvSpPr>
        <p:spPr>
          <a:xfrm>
            <a:off x="1461815" y="1257300"/>
            <a:ext cx="5421585" cy="54610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36" name="SECTION TITLE">
            <a:extLst>
              <a:ext uri="{FF2B5EF4-FFF2-40B4-BE49-F238E27FC236}">
                <a16:creationId xmlns:a16="http://schemas.microsoft.com/office/drawing/2014/main" id="{1C9375A2-EAE8-7743-AC24-787DA84A5B03}"/>
              </a:ext>
            </a:extLst>
          </p:cNvPr>
          <p:cNvSpPr/>
          <p:nvPr/>
        </p:nvSpPr>
        <p:spPr>
          <a:xfrm>
            <a:off x="1461815" y="959975"/>
            <a:ext cx="5972137" cy="896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Autofit/>
          </a:bodyPr>
          <a:lstStyle>
            <a:lvl1pPr defTabSz="658368">
              <a:lnSpc>
                <a:spcPct val="90000"/>
              </a:lnSpc>
              <a:defRPr sz="5184" spc="259">
                <a:latin typeface="AcherusGrotesqueLight"/>
                <a:ea typeface="AcherusGrotesqueLight"/>
                <a:cs typeface="AcherusGrotesqueLight"/>
                <a:sym typeface="AcherusGrotesqueLight"/>
              </a:defRPr>
            </a:lvl1pPr>
          </a:lstStyle>
          <a:p>
            <a:r>
              <a:rPr sz="4400" spc="600" dirty="0">
                <a:solidFill>
                  <a:schemeClr val="tx1"/>
                </a:solidFill>
                <a:latin typeface="Acherus Grotesque Medium" panose="02000505000000020004" pitchFamily="2" charset="77"/>
              </a:rPr>
              <a:t>SECTION TITLE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E16BE2E-D68E-BC4B-8A51-9BC927729603}"/>
              </a:ext>
            </a:extLst>
          </p:cNvPr>
          <p:cNvSpPr/>
          <p:nvPr/>
        </p:nvSpPr>
        <p:spPr>
          <a:xfrm>
            <a:off x="2644614" y="2420258"/>
            <a:ext cx="505827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tx2"/>
                </a:solidFill>
                <a:latin typeface="Crimson Text Roman"/>
                <a:ea typeface="Crimson Text Roman"/>
                <a:cs typeface="Crimson Text Roman"/>
                <a:sym typeface="Crimson Text Roman"/>
              </a:rPr>
              <a:t>Lorem ipsum dolor sit </a:t>
            </a:r>
            <a:r>
              <a:rPr lang="en-US" sz="3000" dirty="0" err="1">
                <a:solidFill>
                  <a:schemeClr val="tx2"/>
                </a:solidFill>
                <a:latin typeface="Crimson Text Roman"/>
                <a:ea typeface="Crimson Text Roman"/>
                <a:cs typeface="Crimson Text Roman"/>
                <a:sym typeface="Crimson Text Roman"/>
              </a:rPr>
              <a:t>amet</a:t>
            </a:r>
            <a:r>
              <a:rPr lang="en-US" sz="3000" dirty="0">
                <a:solidFill>
                  <a:schemeClr val="tx2"/>
                </a:solidFill>
                <a:latin typeface="Crimson Text Roman"/>
                <a:ea typeface="Crimson Text Roman"/>
                <a:cs typeface="Crimson Text Roman"/>
                <a:sym typeface="Crimson Text Roman"/>
              </a:rPr>
              <a:t>, </a:t>
            </a:r>
            <a:r>
              <a:rPr lang="en-US" sz="3000" dirty="0" err="1">
                <a:solidFill>
                  <a:schemeClr val="tx2"/>
                </a:solidFill>
                <a:latin typeface="Crimson Text Roman"/>
                <a:ea typeface="Crimson Text Roman"/>
                <a:cs typeface="Crimson Text Roman"/>
                <a:sym typeface="Crimson Text Roman"/>
              </a:rPr>
              <a:t>consectetur</a:t>
            </a:r>
            <a:r>
              <a:rPr lang="en-US" sz="3000" dirty="0">
                <a:solidFill>
                  <a:schemeClr val="tx2"/>
                </a:solidFill>
                <a:latin typeface="Crimson Text Roman"/>
                <a:ea typeface="Crimson Text Roman"/>
                <a:cs typeface="Crimson Text Roman"/>
                <a:sym typeface="Crimson Text Roman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Crimson Text Roman"/>
                <a:ea typeface="Crimson Text Roman"/>
                <a:cs typeface="Crimson Text Roman"/>
                <a:sym typeface="Crimson Text Roman"/>
              </a:rPr>
              <a:t>adipiscing</a:t>
            </a:r>
            <a:r>
              <a:rPr lang="en-US" sz="3000" dirty="0">
                <a:solidFill>
                  <a:schemeClr val="tx2"/>
                </a:solidFill>
                <a:latin typeface="Crimson Text Roman"/>
                <a:ea typeface="Crimson Text Roman"/>
                <a:cs typeface="Crimson Text Roman"/>
                <a:sym typeface="Crimson Text Roman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Crimson Text Roman"/>
                <a:ea typeface="Crimson Text Roman"/>
                <a:cs typeface="Crimson Text Roman"/>
                <a:sym typeface="Crimson Text Roman"/>
              </a:rPr>
              <a:t>elit</a:t>
            </a:r>
            <a:r>
              <a:rPr lang="en-US" sz="3000" dirty="0">
                <a:solidFill>
                  <a:schemeClr val="tx2"/>
                </a:solidFill>
                <a:latin typeface="Crimson Text Roman"/>
                <a:ea typeface="Crimson Text Roman"/>
                <a:cs typeface="Crimson Text Roman"/>
                <a:sym typeface="Crimson Text Roman"/>
              </a:rPr>
              <a:t>. </a:t>
            </a:r>
            <a:r>
              <a:rPr lang="en-US" sz="3000" dirty="0" err="1">
                <a:solidFill>
                  <a:schemeClr val="tx2"/>
                </a:solidFill>
                <a:latin typeface="Crimson Text Roman"/>
                <a:ea typeface="Crimson Text Roman"/>
                <a:cs typeface="Crimson Text Roman"/>
                <a:sym typeface="Crimson Text Roman"/>
              </a:rPr>
              <a:t>Pellentesque</a:t>
            </a:r>
            <a:r>
              <a:rPr lang="en-US" sz="3000" dirty="0">
                <a:solidFill>
                  <a:schemeClr val="tx2"/>
                </a:solidFill>
                <a:latin typeface="Crimson Text Roman"/>
                <a:ea typeface="Crimson Text Roman"/>
                <a:cs typeface="Crimson Text Roman"/>
                <a:sym typeface="Crimson Text Roman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Crimson Text Roman"/>
                <a:ea typeface="Crimson Text Roman"/>
                <a:cs typeface="Crimson Text Roman"/>
                <a:sym typeface="Crimson Text Roman"/>
              </a:rPr>
              <a:t>tincidunt</a:t>
            </a:r>
            <a:r>
              <a:rPr lang="en-US" sz="3000" dirty="0">
                <a:solidFill>
                  <a:schemeClr val="tx2"/>
                </a:solidFill>
                <a:latin typeface="Crimson Text Roman"/>
                <a:ea typeface="Crimson Text Roman"/>
                <a:cs typeface="Crimson Text Roman"/>
                <a:sym typeface="Crimson Text Roman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Crimson Text Roman"/>
                <a:ea typeface="Crimson Text Roman"/>
                <a:cs typeface="Crimson Text Roman"/>
                <a:sym typeface="Crimson Text Roman"/>
              </a:rPr>
              <a:t>placerat</a:t>
            </a:r>
            <a:r>
              <a:rPr lang="en-US" sz="3000" dirty="0">
                <a:solidFill>
                  <a:schemeClr val="tx2"/>
                </a:solidFill>
                <a:latin typeface="Crimson Text Roman"/>
                <a:ea typeface="Crimson Text Roman"/>
                <a:cs typeface="Crimson Text Roman"/>
                <a:sym typeface="Crimson Text Roman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Crimson Text Roman"/>
                <a:ea typeface="Crimson Text Roman"/>
                <a:cs typeface="Crimson Text Roman"/>
                <a:sym typeface="Crimson Text Roman"/>
              </a:rPr>
              <a:t>turpis</a:t>
            </a:r>
            <a:r>
              <a:rPr lang="en-US" sz="3000" dirty="0">
                <a:solidFill>
                  <a:schemeClr val="tx2"/>
                </a:solidFill>
                <a:latin typeface="Crimson Text Roman"/>
                <a:ea typeface="Crimson Text Roman"/>
                <a:cs typeface="Crimson Text Roman"/>
                <a:sym typeface="Crimson Text Roman"/>
              </a:rPr>
              <a:t>, </a:t>
            </a:r>
            <a:r>
              <a:rPr lang="en-US" sz="3000" dirty="0" err="1">
                <a:solidFill>
                  <a:schemeClr val="tx2"/>
                </a:solidFill>
                <a:latin typeface="Crimson Text Roman"/>
                <a:ea typeface="Crimson Text Roman"/>
                <a:cs typeface="Crimson Text Roman"/>
                <a:sym typeface="Crimson Text Roman"/>
              </a:rPr>
              <a:t>nec</a:t>
            </a:r>
            <a:r>
              <a:rPr lang="en-US" sz="3000" dirty="0">
                <a:solidFill>
                  <a:schemeClr val="tx2"/>
                </a:solidFill>
                <a:latin typeface="Crimson Text Roman"/>
                <a:ea typeface="Crimson Text Roman"/>
                <a:cs typeface="Crimson Text Roman"/>
                <a:sym typeface="Crimson Text Roman"/>
              </a:rPr>
              <a:t> pharetra </a:t>
            </a:r>
            <a:r>
              <a:rPr lang="en-US" sz="3000" dirty="0" err="1">
                <a:solidFill>
                  <a:schemeClr val="tx2"/>
                </a:solidFill>
                <a:latin typeface="Crimson Text Roman"/>
                <a:ea typeface="Crimson Text Roman"/>
                <a:cs typeface="Crimson Text Roman"/>
                <a:sym typeface="Crimson Text Roman"/>
              </a:rPr>
              <a:t>lectus</a:t>
            </a:r>
            <a:r>
              <a:rPr lang="en-US" sz="3000" dirty="0">
                <a:solidFill>
                  <a:schemeClr val="tx2"/>
                </a:solidFill>
                <a:latin typeface="Crimson Text Roman"/>
                <a:ea typeface="Crimson Text Roman"/>
                <a:cs typeface="Crimson Text Roman"/>
                <a:sym typeface="Crimson Text Roman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Crimson Text Roman"/>
                <a:ea typeface="Crimson Text Roman"/>
                <a:cs typeface="Crimson Text Roman"/>
                <a:sym typeface="Crimson Text Roman"/>
              </a:rPr>
              <a:t>commodo</a:t>
            </a:r>
            <a:r>
              <a:rPr lang="en-US" sz="3000" dirty="0">
                <a:solidFill>
                  <a:schemeClr val="tx2"/>
                </a:solidFill>
                <a:latin typeface="Crimson Text Roman"/>
                <a:ea typeface="Crimson Text Roman"/>
                <a:cs typeface="Crimson Text Roman"/>
                <a:sym typeface="Crimson Text Roman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Crimson Text Roman"/>
                <a:ea typeface="Crimson Text Roman"/>
                <a:cs typeface="Crimson Text Roman"/>
                <a:sym typeface="Crimson Text Roman"/>
              </a:rPr>
              <a:t>quis</a:t>
            </a:r>
            <a:r>
              <a:rPr lang="en-US" sz="3000" dirty="0">
                <a:solidFill>
                  <a:schemeClr val="tx2"/>
                </a:solidFill>
                <a:latin typeface="Crimson Text Roman"/>
                <a:ea typeface="Crimson Text Roman"/>
                <a:cs typeface="Crimson Text Roman"/>
                <a:sym typeface="Crimson Text Roman"/>
              </a:rPr>
              <a:t>.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D21D583-D28E-2C45-A478-97820D5B46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11690" y="6057107"/>
            <a:ext cx="3524674" cy="76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05722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itle 1"/>
          <p:cNvSpPr/>
          <p:nvPr/>
        </p:nvSpPr>
        <p:spPr>
          <a:xfrm>
            <a:off x="2463183" y="2562981"/>
            <a:ext cx="557895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spAutoFit/>
          </a:bodyPr>
          <a:lstStyle>
            <a:lvl1pPr>
              <a:lnSpc>
                <a:spcPct val="90000"/>
              </a:lnSpc>
              <a:defRPr sz="4000" spc="90">
                <a:solidFill>
                  <a:schemeClr val="accent2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lvl1pPr>
          </a:lstStyle>
          <a:p>
            <a:endParaRPr dirty="0">
              <a:latin typeface="Acherus Grotesque Light" panose="02000505000000020004" pitchFamily="2" charset="77"/>
            </a:endParaRPr>
          </a:p>
        </p:txBody>
      </p:sp>
      <p:sp>
        <p:nvSpPr>
          <p:cNvPr id="172" name="Straight Connector 19"/>
          <p:cNvSpPr/>
          <p:nvPr/>
        </p:nvSpPr>
        <p:spPr>
          <a:xfrm>
            <a:off x="-1462207" y="6283031"/>
            <a:ext cx="5760720" cy="49014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" name="SECTION TITLE">
            <a:extLst>
              <a:ext uri="{FF2B5EF4-FFF2-40B4-BE49-F238E27FC236}">
                <a16:creationId xmlns:a16="http://schemas.microsoft.com/office/drawing/2014/main" id="{67A82293-05DF-684F-9B63-235EE510042C}"/>
              </a:ext>
            </a:extLst>
          </p:cNvPr>
          <p:cNvSpPr/>
          <p:nvPr/>
        </p:nvSpPr>
        <p:spPr>
          <a:xfrm>
            <a:off x="2821538" y="3088561"/>
            <a:ext cx="6548925" cy="680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Autofit/>
          </a:bodyPr>
          <a:lstStyle>
            <a:lvl1pPr defTabSz="658368">
              <a:lnSpc>
                <a:spcPct val="90000"/>
              </a:lnSpc>
              <a:defRPr sz="5184" spc="259">
                <a:latin typeface="AcherusGrotesqueLight"/>
                <a:ea typeface="AcherusGrotesqueLight"/>
                <a:cs typeface="AcherusGrotesqueLight"/>
                <a:sym typeface="AcherusGrotesqueLight"/>
              </a:defRPr>
            </a:lvl1pPr>
          </a:lstStyle>
          <a:p>
            <a:pPr algn="ctr"/>
            <a:r>
              <a:rPr lang="en-US" sz="4400" spc="600" dirty="0">
                <a:solidFill>
                  <a:schemeClr val="bg1"/>
                </a:solidFill>
                <a:latin typeface="Acherus Grotesque Medium" panose="02000505000000020004" pitchFamily="2" charset="77"/>
              </a:rPr>
              <a:t>DIVIDER SLIDE #1</a:t>
            </a:r>
            <a:endParaRPr sz="4400" spc="600" dirty="0">
              <a:solidFill>
                <a:schemeClr val="bg1"/>
              </a:solidFill>
              <a:latin typeface="Acherus Grotesque Medium" panose="02000505000000020004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D780C9-098B-8D4A-8592-1E1A7C37F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52567" y="5813536"/>
            <a:ext cx="4139433" cy="89687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itle 1"/>
          <p:cNvSpPr/>
          <p:nvPr/>
        </p:nvSpPr>
        <p:spPr>
          <a:xfrm>
            <a:off x="2463183" y="2562981"/>
            <a:ext cx="557895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spAutoFit/>
          </a:bodyPr>
          <a:lstStyle>
            <a:lvl1pPr>
              <a:lnSpc>
                <a:spcPct val="90000"/>
              </a:lnSpc>
              <a:defRPr sz="4000" spc="90">
                <a:solidFill>
                  <a:schemeClr val="accent2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lvl1pPr>
          </a:lstStyle>
          <a:p>
            <a:endParaRPr dirty="0">
              <a:latin typeface="Acherus Grotesque Light" panose="02000505000000020004" pitchFamily="2" charset="77"/>
            </a:endParaRPr>
          </a:p>
        </p:txBody>
      </p:sp>
      <p:sp>
        <p:nvSpPr>
          <p:cNvPr id="174" name="SECTION TITLE"/>
          <p:cNvSpPr/>
          <p:nvPr/>
        </p:nvSpPr>
        <p:spPr>
          <a:xfrm>
            <a:off x="2821538" y="3088561"/>
            <a:ext cx="6548925" cy="680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Autofit/>
          </a:bodyPr>
          <a:lstStyle>
            <a:lvl1pPr defTabSz="658368">
              <a:lnSpc>
                <a:spcPct val="90000"/>
              </a:lnSpc>
              <a:defRPr sz="5184" spc="259">
                <a:latin typeface="AcherusGrotesqueLight"/>
                <a:ea typeface="AcherusGrotesqueLight"/>
                <a:cs typeface="AcherusGrotesqueLight"/>
                <a:sym typeface="AcherusGrotesqueLight"/>
              </a:defRPr>
            </a:lvl1pPr>
          </a:lstStyle>
          <a:p>
            <a:pPr algn="ctr"/>
            <a:r>
              <a:rPr lang="en-US" sz="4400" spc="600" dirty="0">
                <a:solidFill>
                  <a:schemeClr val="bg1">
                    <a:lumMod val="95000"/>
                  </a:schemeClr>
                </a:solidFill>
                <a:latin typeface="Acherus Grotesque Medium" panose="02000505000000020004" pitchFamily="2" charset="77"/>
              </a:rPr>
              <a:t>DIVIDER SLIDE #2</a:t>
            </a:r>
            <a:endParaRPr sz="4400" spc="600" dirty="0">
              <a:solidFill>
                <a:schemeClr val="bg1">
                  <a:lumMod val="95000"/>
                </a:schemeClr>
              </a:solidFill>
              <a:latin typeface="Acherus Grotesque Medium" panose="02000505000000020004" pitchFamily="2" charset="77"/>
            </a:endParaRPr>
          </a:p>
        </p:txBody>
      </p:sp>
      <p:sp>
        <p:nvSpPr>
          <p:cNvPr id="13" name="Straight Connector 19"/>
          <p:cNvSpPr/>
          <p:nvPr/>
        </p:nvSpPr>
        <p:spPr>
          <a:xfrm>
            <a:off x="-1462207" y="6283031"/>
            <a:ext cx="5760720" cy="49014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13EA62-513F-CF4F-AAE6-5B4A08671A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52567" y="5813536"/>
            <a:ext cx="4139433" cy="89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34759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F7A5C3C-3ED6-2343-83E8-27ABF250AA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Straight Connector 16"/>
          <p:cNvSpPr/>
          <p:nvPr/>
        </p:nvSpPr>
        <p:spPr>
          <a:xfrm flipH="1">
            <a:off x="1963358" y="-522244"/>
            <a:ext cx="1" cy="7902489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" name="Straight Connector 19"/>
          <p:cNvSpPr/>
          <p:nvPr/>
        </p:nvSpPr>
        <p:spPr>
          <a:xfrm>
            <a:off x="-750840" y="1391501"/>
            <a:ext cx="13693680" cy="49015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" name="Straight Connector 19"/>
          <p:cNvSpPr/>
          <p:nvPr/>
        </p:nvSpPr>
        <p:spPr>
          <a:xfrm>
            <a:off x="-750840" y="5417484"/>
            <a:ext cx="13693681" cy="49015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7C60EA64-5541-B64B-81C7-876B235A2D63}"/>
              </a:ext>
            </a:extLst>
          </p:cNvPr>
          <p:cNvSpPr/>
          <p:nvPr/>
        </p:nvSpPr>
        <p:spPr>
          <a:xfrm>
            <a:off x="2180145" y="1619336"/>
            <a:ext cx="10011855" cy="361932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19F1595D-5FEE-9343-BC99-A5495F097B98}"/>
              </a:ext>
            </a:extLst>
          </p:cNvPr>
          <p:cNvSpPr/>
          <p:nvPr/>
        </p:nvSpPr>
        <p:spPr>
          <a:xfrm>
            <a:off x="3337754" y="2701160"/>
            <a:ext cx="3186169" cy="1631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400" spc="342">
                <a:solidFill>
                  <a:srgbClr val="83003F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sz="2500" spc="300" dirty="0">
                <a:solidFill>
                  <a:schemeClr val="tx1"/>
                </a:solidFill>
                <a:latin typeface="Acherus Grotesque Light" panose="02000505000000020004" pitchFamily="2" charset="77"/>
              </a:rPr>
              <a:t>A LITTLE </a:t>
            </a:r>
            <a:br>
              <a:rPr sz="2500" spc="300" dirty="0">
                <a:solidFill>
                  <a:schemeClr val="tx1"/>
                </a:solidFill>
                <a:latin typeface="Acherus Grotesque Light" panose="02000505000000020004" pitchFamily="2" charset="77"/>
              </a:rPr>
            </a:br>
            <a:r>
              <a:rPr sz="2500" spc="300" dirty="0">
                <a:solidFill>
                  <a:schemeClr val="tx1"/>
                </a:solidFill>
                <a:latin typeface="Acherus Grotesque Light" panose="02000505000000020004" pitchFamily="2" charset="77"/>
              </a:rPr>
              <a:t>BLURB OF INFO </a:t>
            </a:r>
            <a:r>
              <a:rPr lang="en-US" sz="2500" spc="300" dirty="0">
                <a:solidFill>
                  <a:schemeClr val="tx1"/>
                </a:solidFill>
                <a:latin typeface="Acherus Grotesque Light" panose="02000505000000020004" pitchFamily="2" charset="77"/>
              </a:rPr>
              <a:t>CAN</a:t>
            </a:r>
            <a:r>
              <a:rPr sz="2500" spc="300" dirty="0">
                <a:solidFill>
                  <a:schemeClr val="tx1"/>
                </a:solidFill>
                <a:latin typeface="Acherus Grotesque Light" panose="02000505000000020004" pitchFamily="2" charset="77"/>
              </a:rPr>
              <a:t> SIT IN THIS SPACE.</a:t>
            </a:r>
          </a:p>
        </p:txBody>
      </p:sp>
      <p:sp>
        <p:nvSpPr>
          <p:cNvPr id="14" name="TextBox 20">
            <a:extLst>
              <a:ext uri="{FF2B5EF4-FFF2-40B4-BE49-F238E27FC236}">
                <a16:creationId xmlns:a16="http://schemas.microsoft.com/office/drawing/2014/main" id="{EF371BB2-06E0-D044-90DA-7C14835B56D5}"/>
              </a:ext>
            </a:extLst>
          </p:cNvPr>
          <p:cNvSpPr/>
          <p:nvPr/>
        </p:nvSpPr>
        <p:spPr>
          <a:xfrm>
            <a:off x="7326096" y="2652552"/>
            <a:ext cx="4211147" cy="1720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400">
                <a:solidFill>
                  <a:srgbClr val="585C5E"/>
                </a:solidFill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</a:lstStyle>
          <a:p>
            <a:pPr marL="285750" indent="-285750">
              <a:spcAft>
                <a:spcPts val="700"/>
              </a:spcAft>
              <a:buClr>
                <a:schemeClr val="accent2"/>
              </a:buClr>
              <a:buSzPct val="70000"/>
              <a:buFont typeface="Wingdings" charset="2"/>
              <a:buChar char="§"/>
            </a:pPr>
            <a:r>
              <a:rPr lang="en-US" sz="2500" dirty="0">
                <a:solidFill>
                  <a:schemeClr val="tx2"/>
                </a:solidFill>
              </a:rPr>
              <a:t>Lorem ipsum dolor sit </a:t>
            </a:r>
            <a:r>
              <a:rPr lang="en-US" sz="2500" dirty="0" err="1">
                <a:solidFill>
                  <a:schemeClr val="tx2"/>
                </a:solidFill>
              </a:rPr>
              <a:t>amet</a:t>
            </a:r>
            <a:r>
              <a:rPr lang="en-US" sz="2500" dirty="0">
                <a:solidFill>
                  <a:schemeClr val="tx2"/>
                </a:solidFill>
              </a:rPr>
              <a:t>, </a:t>
            </a:r>
            <a:r>
              <a:rPr lang="en-US" sz="2500" dirty="0" err="1">
                <a:solidFill>
                  <a:schemeClr val="tx2"/>
                </a:solidFill>
              </a:rPr>
              <a:t>consectetuer</a:t>
            </a:r>
            <a:r>
              <a:rPr lang="en-US" sz="2500" dirty="0">
                <a:solidFill>
                  <a:schemeClr val="tx2"/>
                </a:solidFill>
              </a:rPr>
              <a:t> </a:t>
            </a:r>
            <a:r>
              <a:rPr lang="en-US" sz="2500" dirty="0" err="1">
                <a:solidFill>
                  <a:schemeClr val="tx2"/>
                </a:solidFill>
              </a:rPr>
              <a:t>adipiscing</a:t>
            </a:r>
            <a:r>
              <a:rPr lang="en-US" sz="2500" dirty="0">
                <a:solidFill>
                  <a:schemeClr val="tx2"/>
                </a:solidFill>
              </a:rPr>
              <a:t> </a:t>
            </a:r>
            <a:r>
              <a:rPr lang="en-US" sz="2500" dirty="0" err="1">
                <a:solidFill>
                  <a:schemeClr val="tx2"/>
                </a:solidFill>
              </a:rPr>
              <a:t>elit</a:t>
            </a:r>
            <a:endParaRPr lang="en-US" sz="2500" dirty="0">
              <a:solidFill>
                <a:schemeClr val="tx2"/>
              </a:solidFill>
            </a:endParaRPr>
          </a:p>
          <a:p>
            <a:pPr marL="285750" indent="-285750">
              <a:spcAft>
                <a:spcPts val="700"/>
              </a:spcAft>
              <a:buClr>
                <a:schemeClr val="accent2"/>
              </a:buClr>
              <a:buSzPct val="70000"/>
              <a:buFont typeface="Wingdings" charset="2"/>
              <a:buChar char="§"/>
            </a:pPr>
            <a:r>
              <a:rPr lang="en-US" sz="2500" dirty="0">
                <a:solidFill>
                  <a:schemeClr val="tx2"/>
                </a:solidFill>
              </a:rPr>
              <a:t>Lorem ipsum dolor sit </a:t>
            </a:r>
            <a:r>
              <a:rPr lang="en-US" sz="2500" dirty="0" err="1">
                <a:solidFill>
                  <a:schemeClr val="tx2"/>
                </a:solidFill>
              </a:rPr>
              <a:t>amet</a:t>
            </a:r>
            <a:r>
              <a:rPr lang="en-US" sz="2500" dirty="0">
                <a:solidFill>
                  <a:schemeClr val="tx2"/>
                </a:solidFill>
              </a:rPr>
              <a:t>, </a:t>
            </a:r>
            <a:r>
              <a:rPr lang="en-US" sz="2500" dirty="0" err="1">
                <a:solidFill>
                  <a:schemeClr val="tx2"/>
                </a:solidFill>
              </a:rPr>
              <a:t>consectetuer</a:t>
            </a:r>
            <a:r>
              <a:rPr lang="en-US" sz="2500" dirty="0">
                <a:solidFill>
                  <a:schemeClr val="tx2"/>
                </a:solidFill>
              </a:rPr>
              <a:t> </a:t>
            </a:r>
            <a:r>
              <a:rPr lang="en-US" sz="2500" dirty="0" err="1">
                <a:solidFill>
                  <a:schemeClr val="tx2"/>
                </a:solidFill>
              </a:rPr>
              <a:t>adipiscing</a:t>
            </a:r>
            <a:r>
              <a:rPr lang="en-US" sz="2500" dirty="0">
                <a:solidFill>
                  <a:schemeClr val="tx2"/>
                </a:solidFill>
              </a:rPr>
              <a:t> </a:t>
            </a:r>
            <a:r>
              <a:rPr lang="en-US" sz="2500" dirty="0" err="1">
                <a:solidFill>
                  <a:schemeClr val="tx2"/>
                </a:solidFill>
              </a:rPr>
              <a:t>elit</a:t>
            </a:r>
            <a:endParaRPr lang="en-US" sz="2500" dirty="0">
              <a:solidFill>
                <a:schemeClr val="tx2"/>
              </a:solidFill>
            </a:endParaRPr>
          </a:p>
        </p:txBody>
      </p:sp>
      <p:sp>
        <p:nvSpPr>
          <p:cNvPr id="15" name="Straight Connector 55">
            <a:extLst>
              <a:ext uri="{FF2B5EF4-FFF2-40B4-BE49-F238E27FC236}">
                <a16:creationId xmlns:a16="http://schemas.microsoft.com/office/drawing/2014/main" id="{FD904FF4-078B-8442-83A9-F5A414752A76}"/>
              </a:ext>
            </a:extLst>
          </p:cNvPr>
          <p:cNvSpPr/>
          <p:nvPr/>
        </p:nvSpPr>
        <p:spPr>
          <a:xfrm>
            <a:off x="6926767" y="2340101"/>
            <a:ext cx="1" cy="2345885"/>
          </a:xfrm>
          <a:prstGeom prst="line">
            <a:avLst/>
          </a:prstGeom>
          <a:ln>
            <a:solidFill>
              <a:schemeClr val="accent3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6" name="pasted-image.pdf" descr="pasted-image.pdf">
            <a:extLst>
              <a:ext uri="{FF2B5EF4-FFF2-40B4-BE49-F238E27FC236}">
                <a16:creationId xmlns:a16="http://schemas.microsoft.com/office/drawing/2014/main" id="{DC0C3502-B5F1-5E4E-ABDF-9612AC3868D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4788" y="2468192"/>
            <a:ext cx="232966" cy="232968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940D82B9-65D7-F240-B9C5-FDA90F46D3D1}"/>
              </a:ext>
            </a:extLst>
          </p:cNvPr>
          <p:cNvSpPr/>
          <p:nvPr/>
        </p:nvSpPr>
        <p:spPr>
          <a:xfrm>
            <a:off x="2423029" y="1813201"/>
            <a:ext cx="729830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anchor="b">
            <a:spAutoFit/>
          </a:bodyPr>
          <a:lstStyle>
            <a:lvl1pPr>
              <a:lnSpc>
                <a:spcPct val="90000"/>
              </a:lnSpc>
              <a:defRPr sz="4000" spc="90">
                <a:solidFill>
                  <a:schemeClr val="accent2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lvl1pPr>
          </a:lstStyle>
          <a:p>
            <a:r>
              <a:rPr sz="3000" spc="300" dirty="0">
                <a:solidFill>
                  <a:schemeClr val="tx2"/>
                </a:solidFill>
                <a:latin typeface="Acherus Grotesque Light" panose="02000505000000020004" pitchFamily="2" charset="77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348137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10EE4B6-6535-0D46-B1D4-BFC0B0D8AE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E4F4D5-5116-514F-80DE-B137898027C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593A133-C007-C740-8994-EC525EC7713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7713CEB-3648-384C-9A11-B734E57F68A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5BB4587-F817-0A40-8A98-9433FB052A01}"/>
              </a:ext>
            </a:extLst>
          </p:cNvPr>
          <p:cNvGrpSpPr/>
          <p:nvPr/>
        </p:nvGrpSpPr>
        <p:grpSpPr>
          <a:xfrm>
            <a:off x="7944146" y="1522366"/>
            <a:ext cx="4076398" cy="3813269"/>
            <a:chOff x="7944146" y="1508666"/>
            <a:chExt cx="4076398" cy="3813269"/>
          </a:xfrm>
        </p:grpSpPr>
        <p:sp>
          <p:nvSpPr>
            <p:cNvPr id="13" name="TextBox 5">
              <a:extLst>
                <a:ext uri="{FF2B5EF4-FFF2-40B4-BE49-F238E27FC236}">
                  <a16:creationId xmlns:a16="http://schemas.microsoft.com/office/drawing/2014/main" id="{6331485E-9E8A-E840-969B-B5F2016B502D}"/>
                </a:ext>
              </a:extLst>
            </p:cNvPr>
            <p:cNvSpPr/>
            <p:nvPr/>
          </p:nvSpPr>
          <p:spPr>
            <a:xfrm>
              <a:off x="7944146" y="1508666"/>
              <a:ext cx="4076398" cy="86177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1400" spc="200">
                  <a:latin typeface="Acherus Grotesque Regular"/>
                  <a:ea typeface="Acherus Grotesque Regular"/>
                  <a:cs typeface="Acherus Grotesque Regular"/>
                  <a:sym typeface="Acherus Grotesque"/>
                </a:defRPr>
              </a:lvl1pPr>
            </a:lstStyle>
            <a:p>
              <a:r>
                <a:rPr sz="2500" spc="300" dirty="0">
                  <a:solidFill>
                    <a:schemeClr val="tx1"/>
                  </a:solidFill>
                  <a:latin typeface="Acherus Grotesque Light" panose="02000505000000020004" pitchFamily="2" charset="77"/>
                </a:rPr>
                <a:t>PLACE A SHORT HEADER</a:t>
              </a:r>
              <a:r>
                <a:rPr lang="en-US" sz="2500" spc="300" dirty="0">
                  <a:solidFill>
                    <a:schemeClr val="tx1"/>
                  </a:solidFill>
                  <a:latin typeface="Acherus Grotesque Light" panose="02000505000000020004" pitchFamily="2" charset="77"/>
                </a:rPr>
                <a:t> </a:t>
              </a:r>
              <a:r>
                <a:rPr sz="2500" spc="300" dirty="0">
                  <a:solidFill>
                    <a:schemeClr val="tx1"/>
                  </a:solidFill>
                  <a:latin typeface="Acherus Grotesque Light" panose="02000505000000020004" pitchFamily="2" charset="77"/>
                </a:rPr>
                <a:t>HERE.</a:t>
              </a:r>
            </a:p>
          </p:txBody>
        </p:sp>
        <p:sp>
          <p:nvSpPr>
            <p:cNvPr id="14" name="TextBox 20">
              <a:extLst>
                <a:ext uri="{FF2B5EF4-FFF2-40B4-BE49-F238E27FC236}">
                  <a16:creationId xmlns:a16="http://schemas.microsoft.com/office/drawing/2014/main" id="{1F518AE7-BA05-864F-9CCB-669F3FB944FB}"/>
                </a:ext>
              </a:extLst>
            </p:cNvPr>
            <p:cNvSpPr/>
            <p:nvPr/>
          </p:nvSpPr>
          <p:spPr>
            <a:xfrm>
              <a:off x="7944146" y="2536557"/>
              <a:ext cx="2946346" cy="278537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>
              <a:spAutoFit/>
            </a:bodyPr>
            <a:lstStyle>
              <a:lvl1pPr>
                <a:defRPr sz="1200">
                  <a:solidFill>
                    <a:srgbClr val="585C5E"/>
                  </a:solidFill>
                  <a:latin typeface="Crimson Text Roman"/>
                  <a:ea typeface="Crimson Text Roman"/>
                  <a:cs typeface="Crimson Text Roman"/>
                  <a:sym typeface="Crimson Text Roman"/>
                </a:defRPr>
              </a:lvl1pPr>
            </a:lstStyle>
            <a:p>
              <a:r>
                <a:rPr sz="2500" dirty="0">
                  <a:solidFill>
                    <a:schemeClr val="tx2"/>
                  </a:solidFill>
                </a:rPr>
                <a:t>Lorem ipsum dolor sit amet, consectetuer adipiscing elit, sed diam nonummy nibh euismod tincidunt ut laoreet dolore magna aliquam erat volutpat. </a:t>
              </a:r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B480AA8B-0134-D046-A2B4-E25D4CEFB92E}"/>
              </a:ext>
            </a:extLst>
          </p:cNvPr>
          <p:cNvSpPr/>
          <p:nvPr/>
        </p:nvSpPr>
        <p:spPr>
          <a:xfrm>
            <a:off x="9988817" y="6168238"/>
            <a:ext cx="2892993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rmAutofit/>
          </a:bodyPr>
          <a:lstStyle/>
          <a:p>
            <a:pPr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1400" spc="300" dirty="0">
                <a:solidFill>
                  <a:schemeClr val="accent1"/>
                </a:solidFill>
                <a:latin typeface="Acherus Grotesque Light" panose="02000505000000020004" pitchFamily="2" charset="77"/>
              </a:rPr>
              <a:t>SECTION TITLE</a:t>
            </a:r>
            <a:endParaRPr sz="1400" spc="300" dirty="0">
              <a:solidFill>
                <a:schemeClr val="accent1"/>
              </a:solidFill>
              <a:latin typeface="Acherus Grotesque Light" panose="02000505000000020004" pitchFamily="2" charset="77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0DEDA300-E1EA-8243-B48B-F5FDAEFD6C3D}"/>
              </a:ext>
            </a:extLst>
          </p:cNvPr>
          <p:cNvSpPr/>
          <p:nvPr/>
        </p:nvSpPr>
        <p:spPr>
          <a:xfrm>
            <a:off x="9017732" y="6168237"/>
            <a:ext cx="709828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1400" spc="300" dirty="0">
                <a:solidFill>
                  <a:schemeClr val="tx2"/>
                </a:solidFill>
                <a:latin typeface="Acherus Grotesque Light" panose="02000505000000020004" pitchFamily="2" charset="77"/>
              </a:rPr>
              <a:t>01</a:t>
            </a:r>
            <a:endParaRPr sz="1400" spc="300" dirty="0">
              <a:solidFill>
                <a:schemeClr val="tx2"/>
              </a:solidFill>
              <a:latin typeface="Acherus Grotesque Light" panose="02000505000000020004" pitchFamily="2" charset="77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1486F0CA-4E5B-7E41-A989-D9930E6D771D}"/>
              </a:ext>
            </a:extLst>
          </p:cNvPr>
          <p:cNvSpPr/>
          <p:nvPr/>
        </p:nvSpPr>
        <p:spPr>
          <a:xfrm>
            <a:off x="9691935" y="6172371"/>
            <a:ext cx="249382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1400" dirty="0">
                <a:solidFill>
                  <a:schemeClr val="accent1"/>
                </a:solidFill>
              </a:rPr>
              <a:t>/</a:t>
            </a:r>
            <a:endParaRPr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9900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99ED476-9676-3849-B23C-923639561D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B227D0D-1282-3C48-B2D6-BEA536AA9350}"/>
              </a:ext>
            </a:extLst>
          </p:cNvPr>
          <p:cNvGrpSpPr/>
          <p:nvPr/>
        </p:nvGrpSpPr>
        <p:grpSpPr>
          <a:xfrm>
            <a:off x="7944146" y="1522366"/>
            <a:ext cx="4076398" cy="3813269"/>
            <a:chOff x="7944146" y="1508666"/>
            <a:chExt cx="4076398" cy="3813269"/>
          </a:xfrm>
        </p:grpSpPr>
        <p:sp>
          <p:nvSpPr>
            <p:cNvPr id="13" name="TextBox 5">
              <a:extLst>
                <a:ext uri="{FF2B5EF4-FFF2-40B4-BE49-F238E27FC236}">
                  <a16:creationId xmlns:a16="http://schemas.microsoft.com/office/drawing/2014/main" id="{9CE35B8A-AB7E-ED4D-A991-1B6F5B0F3F0F}"/>
                </a:ext>
              </a:extLst>
            </p:cNvPr>
            <p:cNvSpPr/>
            <p:nvPr/>
          </p:nvSpPr>
          <p:spPr>
            <a:xfrm>
              <a:off x="7944146" y="1508666"/>
              <a:ext cx="4076398" cy="86177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1400" spc="200">
                  <a:latin typeface="Acherus Grotesque Regular"/>
                  <a:ea typeface="Acherus Grotesque Regular"/>
                  <a:cs typeface="Acherus Grotesque Regular"/>
                  <a:sym typeface="Acherus Grotesque"/>
                </a:defRPr>
              </a:lvl1pPr>
            </a:lstStyle>
            <a:p>
              <a:r>
                <a:rPr sz="2500" spc="300" dirty="0">
                  <a:latin typeface="Acherus Grotesque Light" panose="02000505000000020004" pitchFamily="2" charset="77"/>
                </a:rPr>
                <a:t>PLACE A SHORT HEADER</a:t>
              </a:r>
              <a:r>
                <a:rPr lang="en-US" sz="2500" spc="300" dirty="0">
                  <a:latin typeface="Acherus Grotesque Light" panose="02000505000000020004" pitchFamily="2" charset="77"/>
                </a:rPr>
                <a:t> </a:t>
              </a:r>
              <a:r>
                <a:rPr sz="2500" spc="300" dirty="0">
                  <a:latin typeface="Acherus Grotesque Light" panose="02000505000000020004" pitchFamily="2" charset="77"/>
                </a:rPr>
                <a:t>HERE.</a:t>
              </a:r>
            </a:p>
          </p:txBody>
        </p:sp>
        <p:sp>
          <p:nvSpPr>
            <p:cNvPr id="17" name="TextBox 20">
              <a:extLst>
                <a:ext uri="{FF2B5EF4-FFF2-40B4-BE49-F238E27FC236}">
                  <a16:creationId xmlns:a16="http://schemas.microsoft.com/office/drawing/2014/main" id="{FA50AF79-16FA-4643-B8E8-1798A3239270}"/>
                </a:ext>
              </a:extLst>
            </p:cNvPr>
            <p:cNvSpPr/>
            <p:nvPr/>
          </p:nvSpPr>
          <p:spPr>
            <a:xfrm>
              <a:off x="7944146" y="2536557"/>
              <a:ext cx="2946346" cy="278537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>
              <a:spAutoFit/>
            </a:bodyPr>
            <a:lstStyle>
              <a:lvl1pPr>
                <a:defRPr sz="1200">
                  <a:solidFill>
                    <a:srgbClr val="585C5E"/>
                  </a:solidFill>
                  <a:latin typeface="Crimson Text Roman"/>
                  <a:ea typeface="Crimson Text Roman"/>
                  <a:cs typeface="Crimson Text Roman"/>
                  <a:sym typeface="Crimson Text Roman"/>
                </a:defRPr>
              </a:lvl1pPr>
            </a:lstStyle>
            <a:p>
              <a:r>
                <a:rPr sz="2500" dirty="0">
                  <a:solidFill>
                    <a:schemeClr val="tx2"/>
                  </a:solidFill>
                </a:rPr>
                <a:t>Lorem ipsum dolor sit amet, consectetuer adipiscing elit, sed diam nonummy nibh euismod tincidunt ut laoreet dolore magna aliquam erat volutpat. </a:t>
              </a: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6C03C079-2E80-724E-B954-1EC58E86300B}"/>
              </a:ext>
            </a:extLst>
          </p:cNvPr>
          <p:cNvSpPr/>
          <p:nvPr/>
        </p:nvSpPr>
        <p:spPr>
          <a:xfrm>
            <a:off x="9988817" y="6168238"/>
            <a:ext cx="2892993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rmAutofit/>
          </a:bodyPr>
          <a:lstStyle/>
          <a:p>
            <a:pPr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1400" spc="300" dirty="0">
                <a:solidFill>
                  <a:schemeClr val="accent1"/>
                </a:solidFill>
                <a:latin typeface="Acherus Grotesque Light" panose="02000505000000020004" pitchFamily="2" charset="77"/>
              </a:rPr>
              <a:t>SECTION TITLE</a:t>
            </a:r>
            <a:endParaRPr sz="1400" spc="300" dirty="0">
              <a:solidFill>
                <a:schemeClr val="accent1"/>
              </a:solidFill>
              <a:latin typeface="Acherus Grotesque Light" panose="02000505000000020004" pitchFamily="2" charset="77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AB37E68-37AF-9647-A570-FABD7B2CC3A8}"/>
              </a:ext>
            </a:extLst>
          </p:cNvPr>
          <p:cNvSpPr/>
          <p:nvPr/>
        </p:nvSpPr>
        <p:spPr>
          <a:xfrm>
            <a:off x="9017732" y="6168237"/>
            <a:ext cx="709828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1400" spc="300" dirty="0">
                <a:solidFill>
                  <a:schemeClr val="accent3"/>
                </a:solidFill>
                <a:latin typeface="Acherus Grotesque Light" panose="02000505000000020004" pitchFamily="2" charset="77"/>
              </a:rPr>
              <a:t>01</a:t>
            </a:r>
            <a:endParaRPr sz="1400" spc="300" dirty="0">
              <a:solidFill>
                <a:schemeClr val="accent1"/>
              </a:solidFill>
              <a:latin typeface="Acherus Grotesque Light" panose="02000505000000020004" pitchFamily="2" charset="77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1962A16-9024-254D-9A90-6CEB7F636442}"/>
              </a:ext>
            </a:extLst>
          </p:cNvPr>
          <p:cNvSpPr/>
          <p:nvPr/>
        </p:nvSpPr>
        <p:spPr>
          <a:xfrm>
            <a:off x="9691935" y="6172371"/>
            <a:ext cx="249382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1400" dirty="0">
                <a:solidFill>
                  <a:schemeClr val="accent1"/>
                </a:solidFill>
              </a:rPr>
              <a:t>/</a:t>
            </a:r>
            <a:endParaRPr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87611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vt94497_201333610000001.jpg" descr="vt94497_201333610000001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0" cy="0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TextBox 5"/>
          <p:cNvSpPr/>
          <p:nvPr/>
        </p:nvSpPr>
        <p:spPr>
          <a:xfrm>
            <a:off x="6902889" y="2149976"/>
            <a:ext cx="4319599" cy="2785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lvl="0"/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“Lorem ipsum dolor sit </a:t>
            </a:r>
            <a:r>
              <a:rPr lang="en-US" sz="2500" dirty="0" err="1">
                <a:solidFill>
                  <a:schemeClr val="tx2"/>
                </a:solidFill>
                <a:latin typeface="Crimson Text" panose="02000503000000000000" pitchFamily="2" charset="77"/>
              </a:rPr>
              <a:t>amet</a:t>
            </a:r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, </a:t>
            </a:r>
            <a:r>
              <a:rPr lang="en-US" sz="2500" dirty="0" err="1">
                <a:solidFill>
                  <a:schemeClr val="tx2"/>
                </a:solidFill>
                <a:latin typeface="Crimson Text" panose="02000503000000000000" pitchFamily="2" charset="77"/>
              </a:rPr>
              <a:t>consectetuer</a:t>
            </a:r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Crimson Text" panose="02000503000000000000" pitchFamily="2" charset="77"/>
              </a:rPr>
              <a:t>adipiscing</a:t>
            </a:r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Crimson Text" panose="02000503000000000000" pitchFamily="2" charset="77"/>
              </a:rPr>
              <a:t>elit</a:t>
            </a:r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, </a:t>
            </a:r>
            <a:r>
              <a:rPr lang="en-US" sz="2500" dirty="0" err="1">
                <a:solidFill>
                  <a:schemeClr val="tx2"/>
                </a:solidFill>
                <a:latin typeface="Crimson Text" panose="02000503000000000000" pitchFamily="2" charset="77"/>
              </a:rPr>
              <a:t>sed</a:t>
            </a:r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Crimson Text" panose="02000503000000000000" pitchFamily="2" charset="77"/>
              </a:rPr>
              <a:t>diam</a:t>
            </a:r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Crimson Text" panose="02000503000000000000" pitchFamily="2" charset="77"/>
              </a:rPr>
              <a:t>nonummy</a:t>
            </a:r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Crimson Text" panose="02000503000000000000" pitchFamily="2" charset="77"/>
              </a:rPr>
              <a:t>nibh</a:t>
            </a:r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Crimson Text" panose="02000503000000000000" pitchFamily="2" charset="77"/>
              </a:rPr>
              <a:t>euismod</a:t>
            </a:r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Crimson Text" panose="02000503000000000000" pitchFamily="2" charset="77"/>
              </a:rPr>
              <a:t>tincidunt</a:t>
            </a:r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Crimson Text" panose="02000503000000000000" pitchFamily="2" charset="77"/>
              </a:rPr>
              <a:t>ut</a:t>
            </a:r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Crimson Text" panose="02000503000000000000" pitchFamily="2" charset="77"/>
              </a:rPr>
              <a:t>laoreet</a:t>
            </a:r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 dolore magna </a:t>
            </a:r>
            <a:r>
              <a:rPr lang="en-US" sz="2500" dirty="0" err="1">
                <a:solidFill>
                  <a:schemeClr val="tx2"/>
                </a:solidFill>
                <a:latin typeface="Crimson Text" panose="02000503000000000000" pitchFamily="2" charset="77"/>
              </a:rPr>
              <a:t>aliquam</a:t>
            </a:r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Crimson Text" panose="02000503000000000000" pitchFamily="2" charset="77"/>
              </a:rPr>
              <a:t>erat</a:t>
            </a:r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Crimson Text" panose="02000503000000000000" pitchFamily="2" charset="77"/>
              </a:rPr>
              <a:t>volutpat</a:t>
            </a:r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.” </a:t>
            </a:r>
          </a:p>
          <a:p>
            <a:pPr>
              <a:defRPr sz="2400" spc="342">
                <a:solidFill>
                  <a:srgbClr val="83003F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endParaRPr lang="en-US" sz="2500" spc="600" dirty="0">
              <a:solidFill>
                <a:schemeClr val="tx1"/>
              </a:solidFill>
              <a:latin typeface="Acherus Grotesque Light" panose="02000505000000020004" pitchFamily="2" charset="77"/>
              <a:ea typeface="Acherus Grotesque Regular" charset="0"/>
              <a:cs typeface="Acherus Grotesque Regular" charset="0"/>
              <a:sym typeface="Acherus Grotesque"/>
            </a:endParaRPr>
          </a:p>
          <a:p>
            <a:pPr>
              <a:defRPr sz="2400" spc="342">
                <a:solidFill>
                  <a:srgbClr val="83003F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2500" spc="300" dirty="0">
                <a:solidFill>
                  <a:schemeClr val="tx1"/>
                </a:solidFill>
                <a:latin typeface="Acherus Grotesque Light" panose="02000505000000020004" pitchFamily="2" charset="77"/>
                <a:ea typeface="Acherus Grotesque Regular" charset="0"/>
                <a:cs typeface="Acherus Grotesque Regular" charset="0"/>
              </a:rPr>
              <a:t>- FIRST LASTNAME</a:t>
            </a:r>
          </a:p>
        </p:txBody>
      </p:sp>
      <p:pic>
        <p:nvPicPr>
          <p:cNvPr id="224" name="pasted-image.pdf" descr="pasted-image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3850" y="1922647"/>
            <a:ext cx="229039" cy="229039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traight Connector 16">
            <a:extLst>
              <a:ext uri="{FF2B5EF4-FFF2-40B4-BE49-F238E27FC236}">
                <a16:creationId xmlns:a16="http://schemas.microsoft.com/office/drawing/2014/main" id="{99E7A927-A8D2-F445-9483-9FEB580C7105}"/>
              </a:ext>
            </a:extLst>
          </p:cNvPr>
          <p:cNvSpPr/>
          <p:nvPr/>
        </p:nvSpPr>
        <p:spPr>
          <a:xfrm flipH="1">
            <a:off x="452175" y="-522244"/>
            <a:ext cx="1" cy="7902489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" name="Straight Connector 16">
            <a:extLst>
              <a:ext uri="{FF2B5EF4-FFF2-40B4-BE49-F238E27FC236}">
                <a16:creationId xmlns:a16="http://schemas.microsoft.com/office/drawing/2014/main" id="{B04CFB0D-6775-2A40-8EE7-2366AE24DCE0}"/>
              </a:ext>
            </a:extLst>
          </p:cNvPr>
          <p:cNvSpPr/>
          <p:nvPr/>
        </p:nvSpPr>
        <p:spPr>
          <a:xfrm flipH="1">
            <a:off x="11733122" y="-522244"/>
            <a:ext cx="1" cy="7902489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" name="Straight Connector 16">
            <a:extLst>
              <a:ext uri="{FF2B5EF4-FFF2-40B4-BE49-F238E27FC236}">
                <a16:creationId xmlns:a16="http://schemas.microsoft.com/office/drawing/2014/main" id="{2E3188B1-8B3D-454C-82BF-0D97C700EBE8}"/>
              </a:ext>
            </a:extLst>
          </p:cNvPr>
          <p:cNvSpPr/>
          <p:nvPr/>
        </p:nvSpPr>
        <p:spPr>
          <a:xfrm rot="5400000" flipH="1">
            <a:off x="6096000" y="-5881718"/>
            <a:ext cx="0" cy="12677834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" name="Straight Connector 16">
            <a:extLst>
              <a:ext uri="{FF2B5EF4-FFF2-40B4-BE49-F238E27FC236}">
                <a16:creationId xmlns:a16="http://schemas.microsoft.com/office/drawing/2014/main" id="{B11501F7-FD99-BD4E-8089-7B2BAC2A02AF}"/>
              </a:ext>
            </a:extLst>
          </p:cNvPr>
          <p:cNvSpPr/>
          <p:nvPr/>
        </p:nvSpPr>
        <p:spPr>
          <a:xfrm rot="5400000" flipH="1">
            <a:off x="6096000" y="61882"/>
            <a:ext cx="0" cy="12677834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83506E-5C1D-824E-8A41-34A8F04EBB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631757862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4E31D7-324E-C64F-BCD4-4E2C6C1EAA6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81866839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5">
            <a:extLst>
              <a:ext uri="{FF2B5EF4-FFF2-40B4-BE49-F238E27FC236}">
                <a16:creationId xmlns:a16="http://schemas.microsoft.com/office/drawing/2014/main" id="{01C804DC-13D0-CA40-9C38-B81AB83DB07E}"/>
              </a:ext>
            </a:extLst>
          </p:cNvPr>
          <p:cNvSpPr/>
          <p:nvPr/>
        </p:nvSpPr>
        <p:spPr>
          <a:xfrm>
            <a:off x="-27472" y="4564115"/>
            <a:ext cx="4141250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400" spc="200"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algn="r"/>
            <a:r>
              <a:rPr lang="en-US" sz="2500" spc="300" dirty="0">
                <a:latin typeface="Acherus Grotesque Light" panose="02000505000000020004" pitchFamily="2" charset="77"/>
              </a:rPr>
              <a:t>INFORMATION</a:t>
            </a:r>
            <a:endParaRPr sz="2500" spc="300" dirty="0">
              <a:latin typeface="Acherus Grotesque Light" panose="02000505000000020004" pitchFamily="2" charset="77"/>
            </a:endParaRPr>
          </a:p>
        </p:txBody>
      </p:sp>
      <p:sp>
        <p:nvSpPr>
          <p:cNvPr id="17" name="TextBox 20">
            <a:extLst>
              <a:ext uri="{FF2B5EF4-FFF2-40B4-BE49-F238E27FC236}">
                <a16:creationId xmlns:a16="http://schemas.microsoft.com/office/drawing/2014/main" id="{B9E173F3-DE82-8745-B7D4-C2E960691B1D}"/>
              </a:ext>
            </a:extLst>
          </p:cNvPr>
          <p:cNvSpPr/>
          <p:nvPr/>
        </p:nvSpPr>
        <p:spPr>
          <a:xfrm>
            <a:off x="-27473" y="5103743"/>
            <a:ext cx="4141250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200">
                <a:solidFill>
                  <a:srgbClr val="585C5E"/>
                </a:solidFill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</a:lstStyle>
          <a:p>
            <a:pPr algn="r"/>
            <a:r>
              <a:rPr sz="2500" dirty="0">
                <a:solidFill>
                  <a:schemeClr val="tx2"/>
                </a:solidFill>
              </a:rPr>
              <a:t>A short description about </a:t>
            </a:r>
            <a:endParaRPr lang="en-US" sz="2500" dirty="0">
              <a:solidFill>
                <a:schemeClr val="tx2"/>
              </a:solidFill>
            </a:endParaRPr>
          </a:p>
          <a:p>
            <a:pPr algn="r"/>
            <a:r>
              <a:rPr sz="2500" dirty="0">
                <a:solidFill>
                  <a:schemeClr val="tx2"/>
                </a:solidFill>
              </a:rPr>
              <a:t>item</a:t>
            </a:r>
            <a:r>
              <a:rPr lang="en-US" sz="2500" dirty="0">
                <a:solidFill>
                  <a:schemeClr val="tx2"/>
                </a:solidFill>
              </a:rPr>
              <a:t> </a:t>
            </a:r>
            <a:r>
              <a:rPr sz="2500" dirty="0">
                <a:solidFill>
                  <a:schemeClr val="tx2"/>
                </a:solidFill>
              </a:rPr>
              <a:t>1 as shown here. </a:t>
            </a:r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61871B7B-C33F-C84E-85CC-B05769620259}"/>
              </a:ext>
            </a:extLst>
          </p:cNvPr>
          <p:cNvSpPr/>
          <p:nvPr/>
        </p:nvSpPr>
        <p:spPr>
          <a:xfrm>
            <a:off x="3566494" y="1256441"/>
            <a:ext cx="4141250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400" spc="200"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r>
              <a:rPr lang="en-US" sz="2500" spc="300" dirty="0">
                <a:latin typeface="Acherus Grotesque Light" panose="02000505000000020004" pitchFamily="2" charset="77"/>
              </a:rPr>
              <a:t>INFORMATION</a:t>
            </a:r>
            <a:endParaRPr sz="2500" spc="300" dirty="0">
              <a:latin typeface="Acherus Grotesque Light" panose="02000505000000020004" pitchFamily="2" charset="77"/>
            </a:endParaRPr>
          </a:p>
        </p:txBody>
      </p:sp>
      <p:sp>
        <p:nvSpPr>
          <p:cNvPr id="19" name="TextBox 20">
            <a:extLst>
              <a:ext uri="{FF2B5EF4-FFF2-40B4-BE49-F238E27FC236}">
                <a16:creationId xmlns:a16="http://schemas.microsoft.com/office/drawing/2014/main" id="{B15ACCFE-F134-1C46-A394-E70A26E5C91A}"/>
              </a:ext>
            </a:extLst>
          </p:cNvPr>
          <p:cNvSpPr/>
          <p:nvPr/>
        </p:nvSpPr>
        <p:spPr>
          <a:xfrm>
            <a:off x="3566493" y="1796069"/>
            <a:ext cx="4141250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200">
                <a:solidFill>
                  <a:srgbClr val="585C5E"/>
                </a:solidFill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</a:lstStyle>
          <a:p>
            <a:r>
              <a:rPr sz="2500" dirty="0">
                <a:solidFill>
                  <a:schemeClr val="tx2"/>
                </a:solidFill>
              </a:rPr>
              <a:t>A short description about </a:t>
            </a:r>
            <a:endParaRPr lang="en-US" sz="2500" dirty="0">
              <a:solidFill>
                <a:schemeClr val="tx2"/>
              </a:solidFill>
            </a:endParaRPr>
          </a:p>
          <a:p>
            <a:r>
              <a:rPr sz="2500" dirty="0">
                <a:solidFill>
                  <a:schemeClr val="tx2"/>
                </a:solidFill>
              </a:rPr>
              <a:t>item</a:t>
            </a:r>
            <a:r>
              <a:rPr lang="en-US" sz="2500" dirty="0">
                <a:solidFill>
                  <a:schemeClr val="tx2"/>
                </a:solidFill>
              </a:rPr>
              <a:t> </a:t>
            </a:r>
            <a:r>
              <a:rPr sz="2500" dirty="0">
                <a:solidFill>
                  <a:schemeClr val="tx2"/>
                </a:solidFill>
              </a:rPr>
              <a:t>1 as shown here. </a:t>
            </a:r>
          </a:p>
        </p:txBody>
      </p:sp>
      <p:sp>
        <p:nvSpPr>
          <p:cNvPr id="20" name="TextBox 5">
            <a:extLst>
              <a:ext uri="{FF2B5EF4-FFF2-40B4-BE49-F238E27FC236}">
                <a16:creationId xmlns:a16="http://schemas.microsoft.com/office/drawing/2014/main" id="{4087D97E-23BB-BC4A-9828-98E91FE880FE}"/>
              </a:ext>
            </a:extLst>
          </p:cNvPr>
          <p:cNvSpPr/>
          <p:nvPr/>
        </p:nvSpPr>
        <p:spPr>
          <a:xfrm>
            <a:off x="8050750" y="4234897"/>
            <a:ext cx="4141250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400" spc="200"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r>
              <a:rPr lang="en-US" sz="2500" spc="300" dirty="0">
                <a:latin typeface="Acherus Grotesque Light" panose="02000505000000020004" pitchFamily="2" charset="77"/>
              </a:rPr>
              <a:t>INFORMATION</a:t>
            </a:r>
            <a:endParaRPr sz="2500" spc="300" dirty="0">
              <a:latin typeface="Acherus Grotesque Light" panose="02000505000000020004" pitchFamily="2" charset="7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0AA349-9EBD-5449-9A9A-099849193ABA}"/>
              </a:ext>
            </a:extLst>
          </p:cNvPr>
          <p:cNvSpPr/>
          <p:nvPr/>
        </p:nvSpPr>
        <p:spPr>
          <a:xfrm>
            <a:off x="8050749" y="4774525"/>
            <a:ext cx="4141250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200">
                <a:solidFill>
                  <a:srgbClr val="585C5E"/>
                </a:solidFill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</a:lstStyle>
          <a:p>
            <a:r>
              <a:rPr sz="2500" dirty="0">
                <a:solidFill>
                  <a:schemeClr val="tx2"/>
                </a:solidFill>
              </a:rPr>
              <a:t>A short description about </a:t>
            </a:r>
            <a:endParaRPr lang="en-US" sz="2500" dirty="0">
              <a:solidFill>
                <a:schemeClr val="tx2"/>
              </a:solidFill>
            </a:endParaRPr>
          </a:p>
          <a:p>
            <a:r>
              <a:rPr sz="2500" dirty="0">
                <a:solidFill>
                  <a:schemeClr val="tx2"/>
                </a:solidFill>
              </a:rPr>
              <a:t>item</a:t>
            </a:r>
            <a:r>
              <a:rPr lang="en-US" sz="2500" dirty="0">
                <a:solidFill>
                  <a:schemeClr val="tx2"/>
                </a:solidFill>
              </a:rPr>
              <a:t> </a:t>
            </a:r>
            <a:r>
              <a:rPr sz="2500" dirty="0">
                <a:solidFill>
                  <a:schemeClr val="tx2"/>
                </a:solidFill>
              </a:rPr>
              <a:t>1 as shown here. 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3F4E31E-29CE-0B48-B5A5-FAEDAE4BFD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A9C065-0668-C049-BC15-ED5586C751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F787F43-86BC-BC4F-A4A3-152E2A7E2AF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57347407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5">
            <a:extLst>
              <a:ext uri="{FF2B5EF4-FFF2-40B4-BE49-F238E27FC236}">
                <a16:creationId xmlns:a16="http://schemas.microsoft.com/office/drawing/2014/main" id="{2A899B3D-40BA-9F41-8E83-8311A725BB5B}"/>
              </a:ext>
            </a:extLst>
          </p:cNvPr>
          <p:cNvSpPr/>
          <p:nvPr/>
        </p:nvSpPr>
        <p:spPr>
          <a:xfrm>
            <a:off x="574093" y="1234440"/>
            <a:ext cx="391427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400" spc="200"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r>
              <a:rPr lang="en-US" sz="1800" dirty="0">
                <a:latin typeface="Acherus Grotesque Light" panose="02000505000000020004" pitchFamily="2" charset="77"/>
              </a:rPr>
              <a:t>TITLE SLIDES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5B0D18C-F2B1-6347-86FF-B2F8D613295C}"/>
              </a:ext>
            </a:extLst>
          </p:cNvPr>
          <p:cNvSpPr/>
          <p:nvPr/>
        </p:nvSpPr>
        <p:spPr>
          <a:xfrm>
            <a:off x="0" y="0"/>
            <a:ext cx="12192000" cy="829056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rtlCol="0" anchor="ctr">
            <a:spAutoFit/>
          </a:bodyPr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F897C90-5ED4-FB47-81FA-A3AF24054A40}"/>
              </a:ext>
            </a:extLst>
          </p:cNvPr>
          <p:cNvCxnSpPr/>
          <p:nvPr/>
        </p:nvCxnSpPr>
        <p:spPr>
          <a:xfrm rot="5400000" flipH="1">
            <a:off x="3901440" y="3425537"/>
            <a:ext cx="4389120" cy="6927"/>
          </a:xfrm>
          <a:prstGeom prst="line">
            <a:avLst/>
          </a:prstGeom>
          <a:ln>
            <a:solidFill>
              <a:srgbClr val="E8E8E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3E97F73-7D49-B049-8EA3-31EA35F3D4DE}"/>
              </a:ext>
            </a:extLst>
          </p:cNvPr>
          <p:cNvSpPr txBox="1"/>
          <p:nvPr/>
        </p:nvSpPr>
        <p:spPr>
          <a:xfrm>
            <a:off x="574093" y="3677795"/>
            <a:ext cx="4978608" cy="23006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171450" lvl="0" indent="-171450">
              <a:spcAft>
                <a:spcPts val="700"/>
              </a:spcAft>
              <a:buClr>
                <a:srgbClr val="E8782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85C5E"/>
                </a:solidFill>
                <a:latin typeface="Crimson Text Roman"/>
                <a:ea typeface="Crimson Text Roman"/>
                <a:cs typeface="Crimson Text Roman"/>
              </a:rPr>
              <a:t>Click on text box to erase and type your own section title.</a:t>
            </a:r>
          </a:p>
          <a:p>
            <a:pPr marL="171450" lvl="0" indent="-171450">
              <a:spcAft>
                <a:spcPts val="700"/>
              </a:spcAft>
              <a:buClr>
                <a:srgbClr val="E8782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85C5E"/>
                </a:solidFill>
                <a:latin typeface="Crimson Text Roman"/>
                <a:ea typeface="Crimson Text Roman"/>
                <a:cs typeface="Crimson Text Roman"/>
              </a:rPr>
              <a:t>If there are numbers on the slide, click on the text box and type the applicable numbers (i.e. “1” for section one, “2” for section two, etc.).</a:t>
            </a:r>
          </a:p>
          <a:p>
            <a:pPr marL="171450" lvl="0" indent="-171450">
              <a:spcAft>
                <a:spcPts val="700"/>
              </a:spcAft>
              <a:buClr>
                <a:srgbClr val="E8782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85C5E"/>
                </a:solidFill>
                <a:latin typeface="Crimson Text Roman"/>
                <a:ea typeface="Crimson Text Roman"/>
                <a:cs typeface="Crimson Text Roman"/>
              </a:rPr>
              <a:t>If you would like to change the background picture, drag a photo onto the picture slot on the</a:t>
            </a: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FB08AFFA-D838-9446-A63E-E1A20C1A09D0}"/>
              </a:ext>
            </a:extLst>
          </p:cNvPr>
          <p:cNvSpPr/>
          <p:nvPr/>
        </p:nvSpPr>
        <p:spPr>
          <a:xfrm>
            <a:off x="574093" y="3308463"/>
            <a:ext cx="497860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anchor="t">
            <a:spAutoFit/>
          </a:bodyPr>
          <a:lstStyle>
            <a:lvl1pPr>
              <a:defRPr sz="1400" spc="200"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r>
              <a:rPr lang="en-US" sz="1800" dirty="0">
                <a:latin typeface="Acherus Grotesque Light" panose="02000505000000020004" pitchFamily="2" charset="77"/>
              </a:rPr>
              <a:t>SECTION SLIDES</a:t>
            </a:r>
            <a:endParaRPr sz="1800" dirty="0">
              <a:latin typeface="Acherus Grotesque Light" panose="02000505000000020004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736F4B-B416-0648-86AB-3C40AE209B11}"/>
              </a:ext>
            </a:extLst>
          </p:cNvPr>
          <p:cNvSpPr txBox="1"/>
          <p:nvPr/>
        </p:nvSpPr>
        <p:spPr>
          <a:xfrm>
            <a:off x="6510528" y="2508240"/>
            <a:ext cx="4978608" cy="26673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171450" indent="-171450">
              <a:spcAft>
                <a:spcPts val="700"/>
              </a:spcAft>
              <a:buClr>
                <a:srgbClr val="E87822"/>
              </a:buClr>
              <a:buFont typeface="Arial" charset="0"/>
              <a:buChar char="•"/>
            </a:pPr>
            <a:r>
              <a:rPr lang="en-US" dirty="0">
                <a:solidFill>
                  <a:srgbClr val="585C5E"/>
                </a:solidFill>
                <a:latin typeface="Crimson Text Roman"/>
                <a:ea typeface="Crimson Text Roman"/>
                <a:cs typeface="Crimson Text Roman"/>
              </a:rPr>
              <a:t>Click on text box to erase and type your own text. </a:t>
            </a:r>
          </a:p>
          <a:p>
            <a:pPr marL="171450" indent="-171450">
              <a:spcAft>
                <a:spcPts val="700"/>
              </a:spcAft>
              <a:buClr>
                <a:srgbClr val="E87822"/>
              </a:buClr>
              <a:buFont typeface="Arial" charset="0"/>
              <a:buChar char="•"/>
            </a:pPr>
            <a:r>
              <a:rPr lang="en-US" dirty="0">
                <a:solidFill>
                  <a:srgbClr val="585C5E"/>
                </a:solidFill>
                <a:latin typeface="Crimson Text Roman"/>
                <a:ea typeface="Crimson Text Roman"/>
                <a:cs typeface="Crimson Text Roman"/>
              </a:rPr>
              <a:t>To change a picture, drag a photo onto the picture slot on the editable slide (NOTE: slides containing pictures have an editable slide and a preview slide).</a:t>
            </a:r>
          </a:p>
          <a:p>
            <a:pPr marL="171450" indent="-171450">
              <a:spcAft>
                <a:spcPts val="700"/>
              </a:spcAft>
              <a:buClr>
                <a:srgbClr val="E87822"/>
              </a:buClr>
              <a:buFont typeface="Arial" charset="0"/>
              <a:buChar char="•"/>
            </a:pPr>
            <a:r>
              <a:rPr lang="en-US" dirty="0">
                <a:solidFill>
                  <a:srgbClr val="585C5E"/>
                </a:solidFill>
                <a:latin typeface="Crimson Text Roman"/>
                <a:ea typeface="Crimson Text Roman"/>
                <a:cs typeface="Crimson Text Roman"/>
              </a:rPr>
              <a:t>To edit graph data, right click and choose “edit data in Excel” and input your data.</a:t>
            </a:r>
          </a:p>
          <a:p>
            <a:pPr marL="171450" indent="-171450">
              <a:spcAft>
                <a:spcPts val="700"/>
              </a:spcAft>
              <a:buClr>
                <a:srgbClr val="E87822"/>
              </a:buClr>
              <a:buFont typeface="Arial" charset="0"/>
              <a:buChar char="•"/>
            </a:pPr>
            <a:r>
              <a:rPr lang="en-US" dirty="0">
                <a:solidFill>
                  <a:srgbClr val="585C5E"/>
                </a:solidFill>
                <a:latin typeface="Crimson Text Roman"/>
                <a:ea typeface="Crimson Text Roman"/>
                <a:cs typeface="Crimson Text Roman"/>
              </a:rPr>
              <a:t>Finally, be sure to edit footers with appropriate section titles and numbers.</a:t>
            </a:r>
            <a:endParaRPr lang="en-US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22C76884-6701-A942-A3CD-06C1D48C8791}"/>
              </a:ext>
            </a:extLst>
          </p:cNvPr>
          <p:cNvSpPr/>
          <p:nvPr/>
        </p:nvSpPr>
        <p:spPr>
          <a:xfrm>
            <a:off x="6510528" y="2141225"/>
            <a:ext cx="497860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anchor="t">
            <a:spAutoFit/>
          </a:bodyPr>
          <a:lstStyle>
            <a:lvl1pPr>
              <a:defRPr sz="1400" spc="200"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r>
              <a:rPr lang="en-US" sz="1800" dirty="0">
                <a:latin typeface="Acherus Grotesque Light" panose="02000505000000020004" pitchFamily="2" charset="77"/>
              </a:rPr>
              <a:t>TEXT, PHOTO, AND GRAPH SLIDES</a:t>
            </a:r>
            <a:endParaRPr sz="1800" dirty="0">
              <a:latin typeface="Acherus Grotesque Light" panose="02000505000000020004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CCF1C5-5349-7542-A1B3-2CF5DED07342}"/>
              </a:ext>
            </a:extLst>
          </p:cNvPr>
          <p:cNvSpPr txBox="1"/>
          <p:nvPr/>
        </p:nvSpPr>
        <p:spPr>
          <a:xfrm>
            <a:off x="574093" y="1608597"/>
            <a:ext cx="4978608" cy="13798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171450" lvl="0" indent="-171450">
              <a:spcAft>
                <a:spcPts val="700"/>
              </a:spcAft>
              <a:buClr>
                <a:srgbClr val="E8782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85C5E"/>
                </a:solidFill>
                <a:latin typeface="Crimson Text Roman"/>
                <a:ea typeface="Crimson Text Roman"/>
                <a:cs typeface="Crimson Text Roman"/>
              </a:rPr>
              <a:t>Click on text box to erase and type your own title, name, and date (if applicable).</a:t>
            </a:r>
          </a:p>
          <a:p>
            <a:pPr marL="171450" lvl="0" indent="-171450">
              <a:spcAft>
                <a:spcPts val="700"/>
              </a:spcAft>
              <a:buClr>
                <a:srgbClr val="E8782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85C5E"/>
                </a:solidFill>
                <a:latin typeface="Crimson Text Roman"/>
                <a:ea typeface="Crimson Text Roman"/>
                <a:cs typeface="Crimson Text Roman"/>
              </a:rPr>
              <a:t>There is no need to move any text boxes or change font size or color.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D26472-9DA3-1245-AE77-DF0DA235684F}"/>
              </a:ext>
            </a:extLst>
          </p:cNvPr>
          <p:cNvSpPr txBox="1"/>
          <p:nvPr/>
        </p:nvSpPr>
        <p:spPr>
          <a:xfrm>
            <a:off x="6510528" y="1234440"/>
            <a:ext cx="4978608" cy="7360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>
              <a:spcAft>
                <a:spcPts val="700"/>
              </a:spcAft>
              <a:buClr>
                <a:srgbClr val="E87822"/>
              </a:buClr>
            </a:pPr>
            <a:r>
              <a:rPr lang="en-US" dirty="0">
                <a:solidFill>
                  <a:srgbClr val="585C5E"/>
                </a:solidFill>
                <a:latin typeface="Crimson Text Roman"/>
                <a:ea typeface="Crimson Text Roman"/>
                <a:cs typeface="Crimson Text Roman"/>
              </a:rPr>
              <a:t>editable slide (NOTE: slides containing pictures have an editable slide and a preview slide).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677ACAA-18BA-E346-8D42-6A44C4FDABA7}"/>
              </a:ext>
            </a:extLst>
          </p:cNvPr>
          <p:cNvSpPr/>
          <p:nvPr/>
        </p:nvSpPr>
        <p:spPr>
          <a:xfrm>
            <a:off x="6510528" y="6230112"/>
            <a:ext cx="5681472" cy="627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t">
            <a:normAutofit/>
          </a:bodyPr>
          <a:lstStyle/>
          <a:p>
            <a:pPr>
              <a:lnSpc>
                <a:spcPct val="12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endParaRPr sz="1200" dirty="0">
              <a:solidFill>
                <a:schemeClr val="tx2"/>
              </a:solidFill>
              <a:latin typeface="Acherus Grotesque Light" panose="02000505000000020004" pitchFamily="2" charset="77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A97B3EF-14AD-E047-BF1D-8C0E23E040AA}"/>
              </a:ext>
            </a:extLst>
          </p:cNvPr>
          <p:cNvSpPr/>
          <p:nvPr/>
        </p:nvSpPr>
        <p:spPr>
          <a:xfrm>
            <a:off x="407374" y="6400800"/>
            <a:ext cx="11784625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t">
            <a:normAutofit/>
          </a:bodyPr>
          <a:lstStyle/>
          <a:p>
            <a:pPr>
              <a:lnSpc>
                <a:spcPct val="12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1200" dirty="0">
                <a:solidFill>
                  <a:schemeClr val="tx2"/>
                </a:solidFill>
                <a:latin typeface="Acherus Grotesque Light" panose="02000505000000020004" pitchFamily="2" charset="77"/>
              </a:rPr>
              <a:t>SOURCE: “</a:t>
            </a:r>
            <a:r>
              <a:rPr lang="en-US" sz="1200" dirty="0" err="1">
                <a:solidFill>
                  <a:schemeClr val="tx2"/>
                </a:solidFill>
                <a:latin typeface="Acherus Grotesque Light" panose="02000505000000020004" pitchFamily="2" charset="77"/>
              </a:rPr>
              <a:t>Slide:ology</a:t>
            </a:r>
            <a:r>
              <a:rPr lang="en-US" sz="1200" dirty="0">
                <a:solidFill>
                  <a:schemeClr val="tx2"/>
                </a:solidFill>
                <a:latin typeface="Acherus Grotesque Light" panose="02000505000000020004" pitchFamily="2" charset="77"/>
              </a:rPr>
              <a:t>, the Art and Science of Creating Great Presentations,” by Nancy Duarte</a:t>
            </a:r>
            <a:endParaRPr sz="1200" dirty="0">
              <a:solidFill>
                <a:schemeClr val="tx2"/>
              </a:solidFill>
              <a:latin typeface="Acherus Grotesque Light" panose="02000505000000020004" pitchFamily="2" charset="77"/>
            </a:endParaRPr>
          </a:p>
        </p:txBody>
      </p:sp>
      <p:sp>
        <p:nvSpPr>
          <p:cNvPr id="19" name="MEET OUR TEAM">
            <a:extLst>
              <a:ext uri="{FF2B5EF4-FFF2-40B4-BE49-F238E27FC236}">
                <a16:creationId xmlns:a16="http://schemas.microsoft.com/office/drawing/2014/main" id="{1208F637-17A4-6B4A-9BC1-B399DD4EE15F}"/>
              </a:ext>
            </a:extLst>
          </p:cNvPr>
          <p:cNvSpPr/>
          <p:nvPr/>
        </p:nvSpPr>
        <p:spPr>
          <a:xfrm>
            <a:off x="407374" y="373261"/>
            <a:ext cx="10802744" cy="41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t">
            <a:noAutofit/>
          </a:bodyPr>
          <a:lstStyle>
            <a:lvl1pPr defTabSz="859536">
              <a:lnSpc>
                <a:spcPct val="90000"/>
              </a:lnSpc>
              <a:defRPr sz="3759" spc="188">
                <a:solidFill>
                  <a:srgbClr val="585C5E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r>
              <a:rPr lang="en-US" sz="4000" spc="300" dirty="0">
                <a:solidFill>
                  <a:schemeClr val="bg1"/>
                </a:solidFill>
                <a:latin typeface="Acherus Grotesque Medium" panose="02000505000000020004" pitchFamily="2" charset="77"/>
              </a:rPr>
              <a:t>HOW TO EDIT SLIDES</a:t>
            </a:r>
            <a:endParaRPr sz="4000" spc="300" dirty="0">
              <a:solidFill>
                <a:schemeClr val="bg1"/>
              </a:solidFill>
              <a:latin typeface="Acherus Grotesque Medium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23439942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9EA3DE-EC03-F349-B482-3E39C61A99E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8850" y="3060700"/>
            <a:ext cx="7734300" cy="3797300"/>
          </a:xfrm>
          <a:prstGeom prst="rect">
            <a:avLst/>
          </a:prstGeom>
        </p:spPr>
      </p:pic>
      <p:sp>
        <p:nvSpPr>
          <p:cNvPr id="312" name="TextBox 62"/>
          <p:cNvSpPr/>
          <p:nvPr/>
        </p:nvSpPr>
        <p:spPr>
          <a:xfrm>
            <a:off x="-423106" y="3882460"/>
            <a:ext cx="3914275" cy="4770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ctr">
              <a:defRPr sz="1400" spc="200"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r>
              <a:rPr sz="2500" spc="300" dirty="0">
                <a:solidFill>
                  <a:schemeClr val="tx1"/>
                </a:solidFill>
                <a:latin typeface="Acherus Grotesque Light" panose="02000505000000020004" pitchFamily="2" charset="77"/>
              </a:rPr>
              <a:t>FIRST ITEM</a:t>
            </a:r>
          </a:p>
        </p:txBody>
      </p:sp>
      <p:sp>
        <p:nvSpPr>
          <p:cNvPr id="313" name="TextBox 63"/>
          <p:cNvSpPr/>
          <p:nvPr/>
        </p:nvSpPr>
        <p:spPr>
          <a:xfrm>
            <a:off x="352389" y="4324707"/>
            <a:ext cx="2363286" cy="8617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ctr">
              <a:defRPr sz="1200">
                <a:solidFill>
                  <a:srgbClr val="585C5E"/>
                </a:solidFill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</a:lstStyle>
          <a:p>
            <a:r>
              <a:rPr sz="2500" dirty="0">
                <a:solidFill>
                  <a:schemeClr val="tx2"/>
                </a:solidFill>
              </a:rPr>
              <a:t>Place here a short description</a:t>
            </a:r>
          </a:p>
        </p:txBody>
      </p:sp>
      <p:sp>
        <p:nvSpPr>
          <p:cNvPr id="316" name="TextBox 41"/>
          <p:cNvSpPr/>
          <p:nvPr/>
        </p:nvSpPr>
        <p:spPr>
          <a:xfrm>
            <a:off x="1915593" y="2014347"/>
            <a:ext cx="3914276" cy="4770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ctr">
              <a:defRPr sz="1400" spc="200"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r>
              <a:rPr sz="2500" spc="300" dirty="0">
                <a:solidFill>
                  <a:schemeClr val="tx1"/>
                </a:solidFill>
                <a:latin typeface="Acherus Grotesque Light" panose="02000505000000020004" pitchFamily="2" charset="77"/>
              </a:rPr>
              <a:t>SECOND ITEM</a:t>
            </a:r>
          </a:p>
        </p:txBody>
      </p:sp>
      <p:sp>
        <p:nvSpPr>
          <p:cNvPr id="317" name="TextBox 42"/>
          <p:cNvSpPr/>
          <p:nvPr/>
        </p:nvSpPr>
        <p:spPr>
          <a:xfrm>
            <a:off x="2691088" y="2456593"/>
            <a:ext cx="2363286" cy="8617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ctr">
              <a:defRPr sz="1200">
                <a:solidFill>
                  <a:srgbClr val="585C5E"/>
                </a:solidFill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</a:lstStyle>
          <a:p>
            <a:r>
              <a:rPr lang="en-US" sz="2500" dirty="0">
                <a:solidFill>
                  <a:schemeClr val="tx2"/>
                </a:solidFill>
              </a:rPr>
              <a:t>Place here a short description</a:t>
            </a:r>
            <a:endParaRPr sz="2500" dirty="0">
              <a:solidFill>
                <a:schemeClr val="tx2"/>
              </a:solidFill>
            </a:endParaRPr>
          </a:p>
        </p:txBody>
      </p:sp>
      <p:sp>
        <p:nvSpPr>
          <p:cNvPr id="319" name="TextBox 45"/>
          <p:cNvSpPr/>
          <p:nvPr/>
        </p:nvSpPr>
        <p:spPr>
          <a:xfrm>
            <a:off x="6775060" y="2014347"/>
            <a:ext cx="3914275" cy="4770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ctr">
              <a:defRPr sz="1400" spc="200"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r>
              <a:rPr sz="2500" spc="300" dirty="0">
                <a:solidFill>
                  <a:schemeClr val="tx1"/>
                </a:solidFill>
                <a:latin typeface="Acherus Grotesque Light" panose="02000505000000020004" pitchFamily="2" charset="77"/>
              </a:rPr>
              <a:t>THIRD ITEM</a:t>
            </a:r>
          </a:p>
        </p:txBody>
      </p:sp>
      <p:sp>
        <p:nvSpPr>
          <p:cNvPr id="320" name="TextBox 46"/>
          <p:cNvSpPr/>
          <p:nvPr/>
        </p:nvSpPr>
        <p:spPr>
          <a:xfrm>
            <a:off x="7550555" y="2456593"/>
            <a:ext cx="2363286" cy="8617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ctr">
              <a:defRPr sz="1200">
                <a:solidFill>
                  <a:srgbClr val="585C5E"/>
                </a:solidFill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</a:lstStyle>
          <a:p>
            <a:r>
              <a:rPr lang="en-US" sz="2500" dirty="0">
                <a:solidFill>
                  <a:schemeClr val="tx2"/>
                </a:solidFill>
              </a:rPr>
              <a:t>Place here a short description</a:t>
            </a:r>
            <a:endParaRPr sz="2500" dirty="0">
              <a:solidFill>
                <a:schemeClr val="tx2"/>
              </a:solidFill>
            </a:endParaRPr>
          </a:p>
        </p:txBody>
      </p:sp>
      <p:sp>
        <p:nvSpPr>
          <p:cNvPr id="322" name="TextBox 48"/>
          <p:cNvSpPr/>
          <p:nvPr/>
        </p:nvSpPr>
        <p:spPr>
          <a:xfrm>
            <a:off x="8717037" y="3882460"/>
            <a:ext cx="3914275" cy="4770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ctr">
              <a:defRPr sz="1400" spc="200"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r>
              <a:rPr sz="2500" spc="300" dirty="0">
                <a:solidFill>
                  <a:schemeClr val="tx1"/>
                </a:solidFill>
                <a:latin typeface="Acherus Grotesque Light" panose="02000505000000020004" pitchFamily="2" charset="77"/>
              </a:rPr>
              <a:t>FOURTH ITEM</a:t>
            </a:r>
          </a:p>
        </p:txBody>
      </p:sp>
      <p:sp>
        <p:nvSpPr>
          <p:cNvPr id="323" name="TextBox 49"/>
          <p:cNvSpPr/>
          <p:nvPr/>
        </p:nvSpPr>
        <p:spPr>
          <a:xfrm>
            <a:off x="9492532" y="4324707"/>
            <a:ext cx="2363286" cy="8617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ctr">
              <a:defRPr sz="1200">
                <a:solidFill>
                  <a:srgbClr val="585C5E"/>
                </a:solidFill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</a:lstStyle>
          <a:p>
            <a:r>
              <a:rPr lang="en-US" sz="2500" dirty="0">
                <a:solidFill>
                  <a:schemeClr val="tx2"/>
                </a:solidFill>
              </a:rPr>
              <a:t>Place here a short description</a:t>
            </a:r>
            <a:endParaRPr sz="2500" dirty="0">
              <a:solidFill>
                <a:schemeClr val="tx2"/>
              </a:solidFill>
            </a:endParaRPr>
          </a:p>
        </p:txBody>
      </p:sp>
      <p:pic>
        <p:nvPicPr>
          <p:cNvPr id="328" name="Picture 7" descr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7900" y="5400507"/>
            <a:ext cx="1669313" cy="1110956"/>
          </a:xfrm>
          <a:prstGeom prst="rect">
            <a:avLst/>
          </a:prstGeom>
          <a:ln w="12700">
            <a:miter lim="400000"/>
          </a:ln>
        </p:spPr>
      </p:pic>
      <p:pic>
        <p:nvPicPr>
          <p:cNvPr id="329" name="Picture 8" descr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8281" y="3710519"/>
            <a:ext cx="960836" cy="960836"/>
          </a:xfrm>
          <a:prstGeom prst="rect">
            <a:avLst/>
          </a:prstGeom>
          <a:ln w="12700">
            <a:miter lim="400000"/>
          </a:ln>
        </p:spPr>
      </p:pic>
      <p:pic>
        <p:nvPicPr>
          <p:cNvPr id="330" name="Picture 11" descr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1860" y="3762038"/>
            <a:ext cx="1214747" cy="1007352"/>
          </a:xfrm>
          <a:prstGeom prst="rect">
            <a:avLst/>
          </a:prstGeom>
          <a:ln w="12700">
            <a:miter lim="400000"/>
          </a:ln>
        </p:spPr>
      </p:pic>
      <p:pic>
        <p:nvPicPr>
          <p:cNvPr id="331" name="Picture 61" descr="Picture 6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6041" y="5361267"/>
            <a:ext cx="960836" cy="96083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pasted-image.pdf" descr="pasted-image.pdf">
            <a:extLst>
              <a:ext uri="{FF2B5EF4-FFF2-40B4-BE49-F238E27FC236}">
                <a16:creationId xmlns:a16="http://schemas.microsoft.com/office/drawing/2014/main" id="{C013E50F-EFC8-F14B-B89B-31358936CE2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168" y="536315"/>
            <a:ext cx="227497" cy="227497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MEET OUR TEAM">
            <a:extLst>
              <a:ext uri="{FF2B5EF4-FFF2-40B4-BE49-F238E27FC236}">
                <a16:creationId xmlns:a16="http://schemas.microsoft.com/office/drawing/2014/main" id="{E3365DE4-8A2E-5142-8B94-0FDEBECD92AC}"/>
              </a:ext>
            </a:extLst>
          </p:cNvPr>
          <p:cNvSpPr/>
          <p:nvPr/>
        </p:nvSpPr>
        <p:spPr>
          <a:xfrm>
            <a:off x="846665" y="763812"/>
            <a:ext cx="7322492" cy="667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Autofit/>
          </a:bodyPr>
          <a:lstStyle>
            <a:lvl1pPr defTabSz="859536">
              <a:lnSpc>
                <a:spcPct val="90000"/>
              </a:lnSpc>
              <a:defRPr sz="3759" spc="188">
                <a:solidFill>
                  <a:srgbClr val="585C5E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r>
              <a:rPr lang="en-US" sz="4400" spc="600" dirty="0">
                <a:solidFill>
                  <a:schemeClr val="tx2"/>
                </a:solidFill>
                <a:latin typeface="Acherus Grotesque Medium" panose="02000505000000020004" pitchFamily="2" charset="77"/>
              </a:rPr>
              <a:t>TITLE FOR SLIDE</a:t>
            </a:r>
            <a:endParaRPr sz="4400" spc="600" dirty="0">
              <a:solidFill>
                <a:schemeClr val="tx2"/>
              </a:solidFill>
              <a:latin typeface="Acherus Grotesque Medium" panose="02000505000000020004" pitchFamily="2" charset="77"/>
            </a:endParaRP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25">
            <a:extLst>
              <a:ext uri="{FF2B5EF4-FFF2-40B4-BE49-F238E27FC236}">
                <a16:creationId xmlns:a16="http://schemas.microsoft.com/office/drawing/2014/main" id="{054AB048-7EC5-254E-95D9-F5C3DC62DCA6}"/>
              </a:ext>
            </a:extLst>
          </p:cNvPr>
          <p:cNvSpPr/>
          <p:nvPr/>
        </p:nvSpPr>
        <p:spPr>
          <a:xfrm>
            <a:off x="8787183" y="1978535"/>
            <a:ext cx="2286000" cy="2286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39" name="Oval 26">
            <a:extLst>
              <a:ext uri="{FF2B5EF4-FFF2-40B4-BE49-F238E27FC236}">
                <a16:creationId xmlns:a16="http://schemas.microsoft.com/office/drawing/2014/main" id="{6EE34B56-0701-7B4C-BA7C-5456E1C96E5F}"/>
              </a:ext>
            </a:extLst>
          </p:cNvPr>
          <p:cNvSpPr/>
          <p:nvPr/>
        </p:nvSpPr>
        <p:spPr>
          <a:xfrm>
            <a:off x="8695743" y="1887095"/>
            <a:ext cx="2468880" cy="2468880"/>
          </a:xfrm>
          <a:prstGeom prst="ellipse">
            <a:avLst/>
          </a:prstGeom>
          <a:noFill/>
          <a:ln w="9525" cap="flat">
            <a:solidFill>
              <a:schemeClr val="accent2"/>
            </a:solidFill>
            <a:prstDash val="dash"/>
            <a:miter lim="8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27" name="Oval 25">
            <a:extLst>
              <a:ext uri="{FF2B5EF4-FFF2-40B4-BE49-F238E27FC236}">
                <a16:creationId xmlns:a16="http://schemas.microsoft.com/office/drawing/2014/main" id="{FEA25067-F2D1-F649-BFF5-35526BC767AC}"/>
              </a:ext>
            </a:extLst>
          </p:cNvPr>
          <p:cNvSpPr/>
          <p:nvPr/>
        </p:nvSpPr>
        <p:spPr>
          <a:xfrm>
            <a:off x="1118817" y="1978535"/>
            <a:ext cx="2286000" cy="2286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28" name="Oval 26">
            <a:extLst>
              <a:ext uri="{FF2B5EF4-FFF2-40B4-BE49-F238E27FC236}">
                <a16:creationId xmlns:a16="http://schemas.microsoft.com/office/drawing/2014/main" id="{74E9F995-A7EA-6C48-B5CF-D68E384C022C}"/>
              </a:ext>
            </a:extLst>
          </p:cNvPr>
          <p:cNvSpPr/>
          <p:nvPr/>
        </p:nvSpPr>
        <p:spPr>
          <a:xfrm>
            <a:off x="1027377" y="1887095"/>
            <a:ext cx="2468880" cy="2468880"/>
          </a:xfrm>
          <a:prstGeom prst="ellipse">
            <a:avLst/>
          </a:prstGeom>
          <a:noFill/>
          <a:ln w="9525" cap="flat">
            <a:solidFill>
              <a:schemeClr val="accent2"/>
            </a:solidFill>
            <a:prstDash val="dash"/>
            <a:miter lim="8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292" name="Oval 25"/>
          <p:cNvSpPr/>
          <p:nvPr/>
        </p:nvSpPr>
        <p:spPr>
          <a:xfrm>
            <a:off x="4953000" y="2024890"/>
            <a:ext cx="2286000" cy="2286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293" name="Oval 26"/>
          <p:cNvSpPr/>
          <p:nvPr/>
        </p:nvSpPr>
        <p:spPr>
          <a:xfrm>
            <a:off x="4861560" y="1933450"/>
            <a:ext cx="2468880" cy="2468880"/>
          </a:xfrm>
          <a:prstGeom prst="ellipse">
            <a:avLst/>
          </a:prstGeom>
          <a:noFill/>
          <a:ln w="9525" cap="flat">
            <a:solidFill>
              <a:schemeClr val="accent2"/>
            </a:solidFill>
            <a:prstDash val="dash"/>
            <a:miter lim="8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chemeClr val="accent2"/>
                </a:solidFill>
              </a:defRPr>
            </a:pPr>
            <a:endParaRPr/>
          </a:p>
        </p:txBody>
      </p:sp>
      <p:pic>
        <p:nvPicPr>
          <p:cNvPr id="291" name="Picture 16" descr="Picture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215" y="2287705"/>
            <a:ext cx="2348702" cy="156310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299" name="Picture 58" descr="Picture 5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3631" y="2400094"/>
            <a:ext cx="1344738" cy="13447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Picture 65" descr="Picture 6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3736" y="2602042"/>
            <a:ext cx="1252894" cy="1038985"/>
          </a:xfrm>
          <a:prstGeom prst="rect">
            <a:avLst/>
          </a:prstGeom>
          <a:ln w="12700">
            <a:miter lim="400000"/>
          </a:ln>
        </p:spPr>
      </p:pic>
      <p:sp>
        <p:nvSpPr>
          <p:cNvPr id="306" name="Straight Connector 55"/>
          <p:cNvSpPr/>
          <p:nvPr/>
        </p:nvSpPr>
        <p:spPr>
          <a:xfrm flipH="1">
            <a:off x="8037316" y="2237647"/>
            <a:ext cx="1" cy="4839394"/>
          </a:xfrm>
          <a:prstGeom prst="line">
            <a:avLst/>
          </a:prstGeom>
          <a:ln>
            <a:solidFill>
              <a:schemeClr val="accent3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7" name="Straight Connector 55"/>
          <p:cNvSpPr/>
          <p:nvPr/>
        </p:nvSpPr>
        <p:spPr>
          <a:xfrm flipH="1">
            <a:off x="4154684" y="2237648"/>
            <a:ext cx="1" cy="4839394"/>
          </a:xfrm>
          <a:prstGeom prst="line">
            <a:avLst/>
          </a:prstGeom>
          <a:ln>
            <a:solidFill>
              <a:schemeClr val="accent3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B41FF01-FE9C-E04F-8E42-171E2786B2F1}"/>
              </a:ext>
            </a:extLst>
          </p:cNvPr>
          <p:cNvGrpSpPr/>
          <p:nvPr/>
        </p:nvGrpSpPr>
        <p:grpSpPr>
          <a:xfrm>
            <a:off x="573632" y="4709936"/>
            <a:ext cx="3301654" cy="1401402"/>
            <a:chOff x="643447" y="4498701"/>
            <a:chExt cx="3301654" cy="1401402"/>
          </a:xfrm>
        </p:grpSpPr>
        <p:sp>
          <p:nvSpPr>
            <p:cNvPr id="31" name="TextBox 5">
              <a:extLst>
                <a:ext uri="{FF2B5EF4-FFF2-40B4-BE49-F238E27FC236}">
                  <a16:creationId xmlns:a16="http://schemas.microsoft.com/office/drawing/2014/main" id="{F7DA6B51-852E-004B-9D8C-B607E557150D}"/>
                </a:ext>
              </a:extLst>
            </p:cNvPr>
            <p:cNvSpPr/>
            <p:nvPr/>
          </p:nvSpPr>
          <p:spPr>
            <a:xfrm>
              <a:off x="643448" y="4498701"/>
              <a:ext cx="3301653" cy="47705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1400" spc="200">
                  <a:latin typeface="Acherus Grotesque Regular"/>
                  <a:ea typeface="Acherus Grotesque Regular"/>
                  <a:cs typeface="Acherus Grotesque Regular"/>
                  <a:sym typeface="Acherus Grotesque"/>
                </a:defRPr>
              </a:lvl1pPr>
            </a:lstStyle>
            <a:p>
              <a:pPr algn="ctr"/>
              <a:r>
                <a:rPr lang="en-US" sz="2500" spc="300" dirty="0">
                  <a:solidFill>
                    <a:schemeClr val="tx1"/>
                  </a:solidFill>
                  <a:latin typeface="Acherus Grotesque Light" panose="02000505000000020004" pitchFamily="2" charset="77"/>
                </a:rPr>
                <a:t>FIRST ITEM</a:t>
              </a:r>
              <a:endParaRPr sz="2500" spc="300" dirty="0">
                <a:solidFill>
                  <a:schemeClr val="tx1"/>
                </a:solidFill>
                <a:latin typeface="Acherus Grotesque Light" panose="02000505000000020004" pitchFamily="2" charset="77"/>
              </a:endParaRPr>
            </a:p>
          </p:txBody>
        </p:sp>
        <p:sp>
          <p:nvSpPr>
            <p:cNvPr id="32" name="TextBox 20">
              <a:extLst>
                <a:ext uri="{FF2B5EF4-FFF2-40B4-BE49-F238E27FC236}">
                  <a16:creationId xmlns:a16="http://schemas.microsoft.com/office/drawing/2014/main" id="{CEA7E747-0F5E-CB46-B61C-1A32EE4707FC}"/>
                </a:ext>
              </a:extLst>
            </p:cNvPr>
            <p:cNvSpPr/>
            <p:nvPr/>
          </p:nvSpPr>
          <p:spPr>
            <a:xfrm>
              <a:off x="643447" y="5038329"/>
              <a:ext cx="3301654" cy="86177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1200">
                  <a:solidFill>
                    <a:srgbClr val="585C5E"/>
                  </a:solidFill>
                  <a:latin typeface="Crimson Text Roman"/>
                  <a:ea typeface="Crimson Text Roman"/>
                  <a:cs typeface="Crimson Text Roman"/>
                  <a:sym typeface="Crimson Text Roman"/>
                </a:defRPr>
              </a:lvl1pPr>
            </a:lstStyle>
            <a:p>
              <a:pPr algn="ctr"/>
              <a:r>
                <a:rPr sz="2500" dirty="0">
                  <a:solidFill>
                    <a:schemeClr val="tx2"/>
                  </a:solidFill>
                </a:rPr>
                <a:t>A short description about </a:t>
              </a:r>
              <a:endParaRPr lang="en-US" sz="2500" dirty="0">
                <a:solidFill>
                  <a:schemeClr val="tx2"/>
                </a:solidFill>
              </a:endParaRPr>
            </a:p>
            <a:p>
              <a:pPr algn="ctr"/>
              <a:r>
                <a:rPr sz="2500" dirty="0">
                  <a:solidFill>
                    <a:schemeClr val="tx2"/>
                  </a:solidFill>
                </a:rPr>
                <a:t>item</a:t>
              </a:r>
              <a:r>
                <a:rPr lang="en-US" sz="2500" dirty="0">
                  <a:solidFill>
                    <a:schemeClr val="tx2"/>
                  </a:solidFill>
                </a:rPr>
                <a:t> </a:t>
              </a:r>
              <a:r>
                <a:rPr sz="2500" dirty="0">
                  <a:solidFill>
                    <a:schemeClr val="tx2"/>
                  </a:solidFill>
                </a:rPr>
                <a:t>1 as shown here.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0060D95-472A-A04B-B512-F665298DA327}"/>
              </a:ext>
            </a:extLst>
          </p:cNvPr>
          <p:cNvGrpSpPr/>
          <p:nvPr/>
        </p:nvGrpSpPr>
        <p:grpSpPr>
          <a:xfrm>
            <a:off x="4445173" y="4709936"/>
            <a:ext cx="3301654" cy="1401402"/>
            <a:chOff x="4526078" y="4498701"/>
            <a:chExt cx="3301654" cy="1401402"/>
          </a:xfrm>
        </p:grpSpPr>
        <p:sp>
          <p:nvSpPr>
            <p:cNvPr id="35" name="TextBox 5">
              <a:extLst>
                <a:ext uri="{FF2B5EF4-FFF2-40B4-BE49-F238E27FC236}">
                  <a16:creationId xmlns:a16="http://schemas.microsoft.com/office/drawing/2014/main" id="{BF208A79-CCA6-5A43-8E9C-BCE65019C006}"/>
                </a:ext>
              </a:extLst>
            </p:cNvPr>
            <p:cNvSpPr/>
            <p:nvPr/>
          </p:nvSpPr>
          <p:spPr>
            <a:xfrm>
              <a:off x="4526079" y="4498701"/>
              <a:ext cx="3301653" cy="47705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1400" spc="200">
                  <a:latin typeface="Acherus Grotesque Regular"/>
                  <a:ea typeface="Acherus Grotesque Regular"/>
                  <a:cs typeface="Acherus Grotesque Regular"/>
                  <a:sym typeface="Acherus Grotesque"/>
                </a:defRPr>
              </a:lvl1pPr>
            </a:lstStyle>
            <a:p>
              <a:pPr algn="ctr"/>
              <a:r>
                <a:rPr lang="en-US" sz="2500" spc="300" dirty="0">
                  <a:solidFill>
                    <a:schemeClr val="tx1"/>
                  </a:solidFill>
                  <a:latin typeface="Acherus Grotesque Light" panose="02000505000000020004" pitchFamily="2" charset="77"/>
                </a:rPr>
                <a:t>SECOND ITEM</a:t>
              </a:r>
              <a:endParaRPr sz="2500" spc="300" dirty="0">
                <a:solidFill>
                  <a:schemeClr val="tx1"/>
                </a:solidFill>
                <a:latin typeface="Acherus Grotesque Light" panose="02000505000000020004" pitchFamily="2" charset="77"/>
              </a:endParaRPr>
            </a:p>
          </p:txBody>
        </p:sp>
        <p:sp>
          <p:nvSpPr>
            <p:cNvPr id="36" name="TextBox 20">
              <a:extLst>
                <a:ext uri="{FF2B5EF4-FFF2-40B4-BE49-F238E27FC236}">
                  <a16:creationId xmlns:a16="http://schemas.microsoft.com/office/drawing/2014/main" id="{7E45CF5C-C784-8E48-B1E2-E4D9630AB833}"/>
                </a:ext>
              </a:extLst>
            </p:cNvPr>
            <p:cNvSpPr/>
            <p:nvPr/>
          </p:nvSpPr>
          <p:spPr>
            <a:xfrm>
              <a:off x="4526078" y="5038329"/>
              <a:ext cx="3301654" cy="86177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1200">
                  <a:solidFill>
                    <a:srgbClr val="585C5E"/>
                  </a:solidFill>
                  <a:latin typeface="Crimson Text Roman"/>
                  <a:ea typeface="Crimson Text Roman"/>
                  <a:cs typeface="Crimson Text Roman"/>
                  <a:sym typeface="Crimson Text Roman"/>
                </a:defRPr>
              </a:lvl1pPr>
            </a:lstStyle>
            <a:p>
              <a:pPr algn="ctr"/>
              <a:r>
                <a:rPr sz="2500" dirty="0">
                  <a:solidFill>
                    <a:schemeClr val="tx2"/>
                  </a:solidFill>
                </a:rPr>
                <a:t>A short description about </a:t>
              </a:r>
              <a:endParaRPr lang="en-US" sz="2500" dirty="0">
                <a:solidFill>
                  <a:schemeClr val="tx2"/>
                </a:solidFill>
              </a:endParaRPr>
            </a:p>
            <a:p>
              <a:pPr algn="ctr"/>
              <a:r>
                <a:rPr sz="2500" dirty="0">
                  <a:solidFill>
                    <a:schemeClr val="tx2"/>
                  </a:solidFill>
                </a:rPr>
                <a:t>item</a:t>
              </a:r>
              <a:r>
                <a:rPr lang="en-US" sz="2500" dirty="0">
                  <a:solidFill>
                    <a:schemeClr val="tx2"/>
                  </a:solidFill>
                </a:rPr>
                <a:t> </a:t>
              </a:r>
              <a:r>
                <a:rPr sz="2500" dirty="0">
                  <a:solidFill>
                    <a:schemeClr val="tx2"/>
                  </a:solidFill>
                </a:rPr>
                <a:t>1 as shown here.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1BC4FB1-EE59-6147-9FF5-12B53DF87350}"/>
              </a:ext>
            </a:extLst>
          </p:cNvPr>
          <p:cNvGrpSpPr/>
          <p:nvPr/>
        </p:nvGrpSpPr>
        <p:grpSpPr>
          <a:xfrm>
            <a:off x="8316714" y="4709936"/>
            <a:ext cx="3301654" cy="1401402"/>
            <a:chOff x="8408709" y="4498701"/>
            <a:chExt cx="3301654" cy="1401402"/>
          </a:xfrm>
        </p:grpSpPr>
        <p:sp>
          <p:nvSpPr>
            <p:cNvPr id="37" name="TextBox 5">
              <a:extLst>
                <a:ext uri="{FF2B5EF4-FFF2-40B4-BE49-F238E27FC236}">
                  <a16:creationId xmlns:a16="http://schemas.microsoft.com/office/drawing/2014/main" id="{FEDD24C0-61F4-8B43-80C3-2DBBFDE7E596}"/>
                </a:ext>
              </a:extLst>
            </p:cNvPr>
            <p:cNvSpPr/>
            <p:nvPr/>
          </p:nvSpPr>
          <p:spPr>
            <a:xfrm>
              <a:off x="8408710" y="4498701"/>
              <a:ext cx="3301653" cy="47705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1400" spc="200">
                  <a:latin typeface="Acherus Grotesque Regular"/>
                  <a:ea typeface="Acherus Grotesque Regular"/>
                  <a:cs typeface="Acherus Grotesque Regular"/>
                  <a:sym typeface="Acherus Grotesque"/>
                </a:defRPr>
              </a:lvl1pPr>
            </a:lstStyle>
            <a:p>
              <a:pPr algn="ctr"/>
              <a:r>
                <a:rPr lang="en-US" sz="2500" spc="300" dirty="0">
                  <a:solidFill>
                    <a:schemeClr val="tx1"/>
                  </a:solidFill>
                  <a:latin typeface="Acherus Grotesque Light" panose="02000505000000020004" pitchFamily="2" charset="77"/>
                </a:rPr>
                <a:t>THIRD ITEM</a:t>
              </a:r>
              <a:endParaRPr sz="2500" spc="300" dirty="0">
                <a:solidFill>
                  <a:schemeClr val="tx1"/>
                </a:solidFill>
                <a:latin typeface="Acherus Grotesque Light" panose="02000505000000020004" pitchFamily="2" charset="77"/>
              </a:endParaRPr>
            </a:p>
          </p:txBody>
        </p:sp>
        <p:sp>
          <p:nvSpPr>
            <p:cNvPr id="38" name="TextBox 20">
              <a:extLst>
                <a:ext uri="{FF2B5EF4-FFF2-40B4-BE49-F238E27FC236}">
                  <a16:creationId xmlns:a16="http://schemas.microsoft.com/office/drawing/2014/main" id="{8E7CA503-7CC5-874F-94C5-7368DA4A8928}"/>
                </a:ext>
              </a:extLst>
            </p:cNvPr>
            <p:cNvSpPr/>
            <p:nvPr/>
          </p:nvSpPr>
          <p:spPr>
            <a:xfrm>
              <a:off x="8408709" y="5038329"/>
              <a:ext cx="3301654" cy="86177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1200">
                  <a:solidFill>
                    <a:srgbClr val="585C5E"/>
                  </a:solidFill>
                  <a:latin typeface="Crimson Text Roman"/>
                  <a:ea typeface="Crimson Text Roman"/>
                  <a:cs typeface="Crimson Text Roman"/>
                  <a:sym typeface="Crimson Text Roman"/>
                </a:defRPr>
              </a:lvl1pPr>
            </a:lstStyle>
            <a:p>
              <a:pPr algn="ctr"/>
              <a:r>
                <a:rPr sz="2500" dirty="0">
                  <a:solidFill>
                    <a:schemeClr val="tx2"/>
                  </a:solidFill>
                </a:rPr>
                <a:t>A short description about </a:t>
              </a:r>
              <a:endParaRPr lang="en-US" sz="2500" dirty="0">
                <a:solidFill>
                  <a:schemeClr val="tx2"/>
                </a:solidFill>
              </a:endParaRPr>
            </a:p>
            <a:p>
              <a:pPr algn="ctr"/>
              <a:r>
                <a:rPr sz="2500" dirty="0">
                  <a:solidFill>
                    <a:schemeClr val="tx2"/>
                  </a:solidFill>
                </a:rPr>
                <a:t>item</a:t>
              </a:r>
              <a:r>
                <a:rPr lang="en-US" sz="2500" dirty="0">
                  <a:solidFill>
                    <a:schemeClr val="tx2"/>
                  </a:solidFill>
                </a:rPr>
                <a:t> </a:t>
              </a:r>
              <a:r>
                <a:rPr sz="2500" dirty="0">
                  <a:solidFill>
                    <a:schemeClr val="tx2"/>
                  </a:solidFill>
                </a:rPr>
                <a:t>1 as shown here. </a:t>
              </a:r>
            </a:p>
          </p:txBody>
        </p:sp>
      </p:grpSp>
      <p:pic>
        <p:nvPicPr>
          <p:cNvPr id="29" name="pasted-image.pdf" descr="pasted-image.pdf">
            <a:extLst>
              <a:ext uri="{FF2B5EF4-FFF2-40B4-BE49-F238E27FC236}">
                <a16:creationId xmlns:a16="http://schemas.microsoft.com/office/drawing/2014/main" id="{D6B78D5C-8FA2-3C49-B023-BE54C729DB8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168" y="536315"/>
            <a:ext cx="227497" cy="227497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MEET OUR TEAM">
            <a:extLst>
              <a:ext uri="{FF2B5EF4-FFF2-40B4-BE49-F238E27FC236}">
                <a16:creationId xmlns:a16="http://schemas.microsoft.com/office/drawing/2014/main" id="{80B4E2B7-0E12-7141-AFD7-44D588708031}"/>
              </a:ext>
            </a:extLst>
          </p:cNvPr>
          <p:cNvSpPr/>
          <p:nvPr/>
        </p:nvSpPr>
        <p:spPr>
          <a:xfrm>
            <a:off x="846665" y="763812"/>
            <a:ext cx="7322492" cy="667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Autofit/>
          </a:bodyPr>
          <a:lstStyle>
            <a:lvl1pPr defTabSz="859536">
              <a:lnSpc>
                <a:spcPct val="90000"/>
              </a:lnSpc>
              <a:defRPr sz="3759" spc="188">
                <a:solidFill>
                  <a:srgbClr val="585C5E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r>
              <a:rPr lang="en-US" sz="4400" spc="600" dirty="0">
                <a:solidFill>
                  <a:schemeClr val="tx2"/>
                </a:solidFill>
                <a:latin typeface="Acherus Grotesque Medium" panose="02000505000000020004" pitchFamily="2" charset="77"/>
              </a:rPr>
              <a:t>TITLE FOR SLIDE</a:t>
            </a:r>
            <a:endParaRPr sz="4400" spc="600" dirty="0">
              <a:solidFill>
                <a:schemeClr val="tx2"/>
              </a:solidFill>
              <a:latin typeface="Acherus Grotesque Medium" panose="02000505000000020004" pitchFamily="2" charset="77"/>
            </a:endParaRP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TextBox 20"/>
          <p:cNvSpPr/>
          <p:nvPr/>
        </p:nvSpPr>
        <p:spPr>
          <a:xfrm>
            <a:off x="7783516" y="3159323"/>
            <a:ext cx="2946346" cy="30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585C5E"/>
                </a:solidFill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</a:lstStyle>
          <a:p>
            <a:pPr>
              <a:lnSpc>
                <a:spcPts val="1800"/>
              </a:lnSpc>
            </a:pPr>
            <a:endParaRPr kern="1200" dirty="0"/>
          </a:p>
        </p:txBody>
      </p:sp>
      <p:sp>
        <p:nvSpPr>
          <p:cNvPr id="392" name="Rectangle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2"/>
                </a:solidFill>
              </a:defRPr>
            </a:pPr>
            <a:endParaRPr/>
          </a:p>
        </p:txBody>
      </p:sp>
      <p:graphicFrame>
        <p:nvGraphicFramePr>
          <p:cNvPr id="393" name="THIS IS THE TITLE SPACE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277569"/>
              </p:ext>
            </p:extLst>
          </p:nvPr>
        </p:nvGraphicFramePr>
        <p:xfrm>
          <a:off x="-146342" y="-958687"/>
          <a:ext cx="6647305" cy="8796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B50F16C1-FB04-664F-B40A-26CF006B7491}"/>
              </a:ext>
            </a:extLst>
          </p:cNvPr>
          <p:cNvGrpSpPr/>
          <p:nvPr/>
        </p:nvGrpSpPr>
        <p:grpSpPr>
          <a:xfrm>
            <a:off x="8213086" y="1522366"/>
            <a:ext cx="4076398" cy="3813269"/>
            <a:chOff x="7944146" y="1508666"/>
            <a:chExt cx="4076398" cy="3813269"/>
          </a:xfrm>
        </p:grpSpPr>
        <p:sp>
          <p:nvSpPr>
            <p:cNvPr id="11" name="TextBox 5">
              <a:extLst>
                <a:ext uri="{FF2B5EF4-FFF2-40B4-BE49-F238E27FC236}">
                  <a16:creationId xmlns:a16="http://schemas.microsoft.com/office/drawing/2014/main" id="{CD1E2187-0A47-274C-9B47-E59FF484AE64}"/>
                </a:ext>
              </a:extLst>
            </p:cNvPr>
            <p:cNvSpPr/>
            <p:nvPr/>
          </p:nvSpPr>
          <p:spPr>
            <a:xfrm>
              <a:off x="7944146" y="1508666"/>
              <a:ext cx="4076398" cy="86177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1400" spc="200">
                  <a:latin typeface="Acherus Grotesque Regular"/>
                  <a:ea typeface="Acherus Grotesque Regular"/>
                  <a:cs typeface="Acherus Grotesque Regular"/>
                  <a:sym typeface="Acherus Grotesque"/>
                </a:defRPr>
              </a:lvl1pPr>
            </a:lstStyle>
            <a:p>
              <a:r>
                <a:rPr sz="2500" spc="300" dirty="0">
                  <a:solidFill>
                    <a:schemeClr val="tx1"/>
                  </a:solidFill>
                  <a:latin typeface="Acherus Grotesque Light" panose="02000505000000020004" pitchFamily="2" charset="77"/>
                </a:rPr>
                <a:t>PLACE A SHORT HEADER</a:t>
              </a:r>
              <a:r>
                <a:rPr lang="en-US" sz="2500" spc="300" dirty="0">
                  <a:solidFill>
                    <a:schemeClr val="tx1"/>
                  </a:solidFill>
                  <a:latin typeface="Acherus Grotesque Light" panose="02000505000000020004" pitchFamily="2" charset="77"/>
                </a:rPr>
                <a:t> </a:t>
              </a:r>
              <a:r>
                <a:rPr sz="2500" spc="300" dirty="0">
                  <a:solidFill>
                    <a:schemeClr val="tx1"/>
                  </a:solidFill>
                  <a:latin typeface="Acherus Grotesque Light" panose="02000505000000020004" pitchFamily="2" charset="77"/>
                </a:rPr>
                <a:t>HERE.</a:t>
              </a:r>
            </a:p>
          </p:txBody>
        </p:sp>
        <p:sp>
          <p:nvSpPr>
            <p:cNvPr id="12" name="TextBox 20">
              <a:extLst>
                <a:ext uri="{FF2B5EF4-FFF2-40B4-BE49-F238E27FC236}">
                  <a16:creationId xmlns:a16="http://schemas.microsoft.com/office/drawing/2014/main" id="{1D28447F-74F8-8641-A6DD-B68F9B90C763}"/>
                </a:ext>
              </a:extLst>
            </p:cNvPr>
            <p:cNvSpPr/>
            <p:nvPr/>
          </p:nvSpPr>
          <p:spPr>
            <a:xfrm>
              <a:off x="7944146" y="2536557"/>
              <a:ext cx="2946346" cy="278537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>
              <a:spAutoFit/>
            </a:bodyPr>
            <a:lstStyle>
              <a:lvl1pPr>
                <a:defRPr sz="1200">
                  <a:solidFill>
                    <a:srgbClr val="585C5E"/>
                  </a:solidFill>
                  <a:latin typeface="Crimson Text Roman"/>
                  <a:ea typeface="Crimson Text Roman"/>
                  <a:cs typeface="Crimson Text Roman"/>
                  <a:sym typeface="Crimson Text Roman"/>
                </a:defRPr>
              </a:lvl1pPr>
            </a:lstStyle>
            <a:p>
              <a:r>
                <a:rPr sz="2500" dirty="0">
                  <a:solidFill>
                    <a:schemeClr val="tx2"/>
                  </a:solidFill>
                </a:rPr>
                <a:t>Lorem ipsum dolor sit amet, consectetuer adipiscing elit, sed diam nonummy nibh euismod tincidunt ut laoreet dolore magna aliquam erat volutpat. 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" grpId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">
            <a:extLst>
              <a:ext uri="{FF2B5EF4-FFF2-40B4-BE49-F238E27FC236}">
                <a16:creationId xmlns:a16="http://schemas.microsoft.com/office/drawing/2014/main" id="{90DA9D57-F5AE-7543-801B-D0B895628CED}"/>
              </a:ext>
            </a:extLst>
          </p:cNvPr>
          <p:cNvSpPr/>
          <p:nvPr/>
        </p:nvSpPr>
        <p:spPr>
          <a:xfrm>
            <a:off x="-1" y="0"/>
            <a:ext cx="7315200" cy="685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2"/>
                </a:solidFill>
              </a:defRPr>
            </a:pPr>
            <a:endParaRPr/>
          </a:p>
        </p:txBody>
      </p:sp>
      <p:graphicFrame>
        <p:nvGraphicFramePr>
          <p:cNvPr id="16" name="THIS IS THE TITLE SPACE">
            <a:extLst>
              <a:ext uri="{FF2B5EF4-FFF2-40B4-BE49-F238E27FC236}">
                <a16:creationId xmlns:a16="http://schemas.microsoft.com/office/drawing/2014/main" id="{78AB5A6F-E227-DB47-8066-AE8CE92DC3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552300"/>
              </p:ext>
            </p:extLst>
          </p:nvPr>
        </p:nvGraphicFramePr>
        <p:xfrm>
          <a:off x="-146342" y="-958687"/>
          <a:ext cx="6647305" cy="8796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7D04A9E6-BE34-3846-B1AE-50880F7612A6}"/>
              </a:ext>
            </a:extLst>
          </p:cNvPr>
          <p:cNvGrpSpPr/>
          <p:nvPr/>
        </p:nvGrpSpPr>
        <p:grpSpPr>
          <a:xfrm>
            <a:off x="8213086" y="1522366"/>
            <a:ext cx="4076398" cy="3813269"/>
            <a:chOff x="7944146" y="1508666"/>
            <a:chExt cx="4076398" cy="3813269"/>
          </a:xfrm>
        </p:grpSpPr>
        <p:sp>
          <p:nvSpPr>
            <p:cNvPr id="9" name="TextBox 5">
              <a:extLst>
                <a:ext uri="{FF2B5EF4-FFF2-40B4-BE49-F238E27FC236}">
                  <a16:creationId xmlns:a16="http://schemas.microsoft.com/office/drawing/2014/main" id="{3653BFCF-BC05-4445-AD6E-9B4CE3B2FDA9}"/>
                </a:ext>
              </a:extLst>
            </p:cNvPr>
            <p:cNvSpPr/>
            <p:nvPr/>
          </p:nvSpPr>
          <p:spPr>
            <a:xfrm>
              <a:off x="7944146" y="1508666"/>
              <a:ext cx="4076398" cy="86177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1400" spc="200">
                  <a:latin typeface="Acherus Grotesque Regular"/>
                  <a:ea typeface="Acherus Grotesque Regular"/>
                  <a:cs typeface="Acherus Grotesque Regular"/>
                  <a:sym typeface="Acherus Grotesque"/>
                </a:defRPr>
              </a:lvl1pPr>
            </a:lstStyle>
            <a:p>
              <a:r>
                <a:rPr sz="2500" spc="300" dirty="0">
                  <a:solidFill>
                    <a:schemeClr val="tx1"/>
                  </a:solidFill>
                  <a:latin typeface="Acherus Grotesque Light" panose="02000505000000020004" pitchFamily="2" charset="77"/>
                </a:rPr>
                <a:t>PLACE A SHORT HEADER</a:t>
              </a:r>
              <a:r>
                <a:rPr lang="en-US" sz="2500" spc="300" dirty="0">
                  <a:solidFill>
                    <a:schemeClr val="tx1"/>
                  </a:solidFill>
                  <a:latin typeface="Acherus Grotesque Light" panose="02000505000000020004" pitchFamily="2" charset="77"/>
                </a:rPr>
                <a:t> </a:t>
              </a:r>
              <a:r>
                <a:rPr sz="2500" spc="300" dirty="0">
                  <a:solidFill>
                    <a:schemeClr val="tx1"/>
                  </a:solidFill>
                  <a:latin typeface="Acherus Grotesque Light" panose="02000505000000020004" pitchFamily="2" charset="77"/>
                </a:rPr>
                <a:t>HERE.</a:t>
              </a:r>
            </a:p>
          </p:txBody>
        </p:sp>
        <p:sp>
          <p:nvSpPr>
            <p:cNvPr id="13" name="TextBox 20">
              <a:extLst>
                <a:ext uri="{FF2B5EF4-FFF2-40B4-BE49-F238E27FC236}">
                  <a16:creationId xmlns:a16="http://schemas.microsoft.com/office/drawing/2014/main" id="{F16DDB2E-4FFF-CF48-BB32-4B38FB9B021D}"/>
                </a:ext>
              </a:extLst>
            </p:cNvPr>
            <p:cNvSpPr/>
            <p:nvPr/>
          </p:nvSpPr>
          <p:spPr>
            <a:xfrm>
              <a:off x="7944146" y="2536557"/>
              <a:ext cx="2946346" cy="278537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>
              <a:spAutoFit/>
            </a:bodyPr>
            <a:lstStyle>
              <a:lvl1pPr>
                <a:defRPr sz="1200">
                  <a:solidFill>
                    <a:srgbClr val="585C5E"/>
                  </a:solidFill>
                  <a:latin typeface="Crimson Text Roman"/>
                  <a:ea typeface="Crimson Text Roman"/>
                  <a:cs typeface="Crimson Text Roman"/>
                  <a:sym typeface="Crimson Text Roman"/>
                </a:defRPr>
              </a:lvl1pPr>
            </a:lstStyle>
            <a:p>
              <a:r>
                <a:rPr sz="2500" dirty="0">
                  <a:solidFill>
                    <a:schemeClr val="tx2"/>
                  </a:solidFill>
                </a:rPr>
                <a:t>Lorem ipsum dolor sit amet, consectetuer adipiscing elit, sed diam nonummy nibh euismod tincidunt ut laoreet dolore magna aliquam erat volutpat. 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">
            <a:extLst>
              <a:ext uri="{FF2B5EF4-FFF2-40B4-BE49-F238E27FC236}">
                <a16:creationId xmlns:a16="http://schemas.microsoft.com/office/drawing/2014/main" id="{F6A8F80C-6975-1B4E-A76B-FF14242816C0}"/>
              </a:ext>
            </a:extLst>
          </p:cNvPr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2"/>
                </a:solidFill>
              </a:defRPr>
            </a:pPr>
            <a:endParaRPr/>
          </a:p>
        </p:txBody>
      </p:sp>
      <p:graphicFrame>
        <p:nvGraphicFramePr>
          <p:cNvPr id="9" name="THIS IS THE TITLE SPACE"/>
          <p:cNvGraphicFramePr/>
          <p:nvPr>
            <p:extLst>
              <p:ext uri="{D42A27DB-BD31-4B8C-83A1-F6EECF244321}">
                <p14:modId xmlns:p14="http://schemas.microsoft.com/office/powerpoint/2010/main" val="3373374474"/>
              </p:ext>
            </p:extLst>
          </p:nvPr>
        </p:nvGraphicFramePr>
        <p:xfrm>
          <a:off x="-662268" y="-198219"/>
          <a:ext cx="7459346" cy="7254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3EC68CD5-E1DD-3246-BCA8-292F4732245E}"/>
              </a:ext>
            </a:extLst>
          </p:cNvPr>
          <p:cNvGrpSpPr/>
          <p:nvPr/>
        </p:nvGrpSpPr>
        <p:grpSpPr>
          <a:xfrm>
            <a:off x="8213086" y="1522366"/>
            <a:ext cx="4076398" cy="3813269"/>
            <a:chOff x="7944146" y="1508666"/>
            <a:chExt cx="4076398" cy="3813269"/>
          </a:xfrm>
        </p:grpSpPr>
        <p:sp>
          <p:nvSpPr>
            <p:cNvPr id="8" name="TextBox 5">
              <a:extLst>
                <a:ext uri="{FF2B5EF4-FFF2-40B4-BE49-F238E27FC236}">
                  <a16:creationId xmlns:a16="http://schemas.microsoft.com/office/drawing/2014/main" id="{7E70A424-F9EA-8F47-9AB1-5FF1DC0FEAFD}"/>
                </a:ext>
              </a:extLst>
            </p:cNvPr>
            <p:cNvSpPr/>
            <p:nvPr/>
          </p:nvSpPr>
          <p:spPr>
            <a:xfrm>
              <a:off x="7944146" y="1508666"/>
              <a:ext cx="4076398" cy="86177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1400" spc="200">
                  <a:latin typeface="Acherus Grotesque Regular"/>
                  <a:ea typeface="Acherus Grotesque Regular"/>
                  <a:cs typeface="Acherus Grotesque Regular"/>
                  <a:sym typeface="Acherus Grotesque"/>
                </a:defRPr>
              </a:lvl1pPr>
            </a:lstStyle>
            <a:p>
              <a:r>
                <a:rPr sz="2500" spc="300" dirty="0">
                  <a:solidFill>
                    <a:schemeClr val="tx1"/>
                  </a:solidFill>
                  <a:latin typeface="Acherus Grotesque Light" panose="02000505000000020004" pitchFamily="2" charset="77"/>
                </a:rPr>
                <a:t>PLACE A SHORT HEADER</a:t>
              </a:r>
              <a:r>
                <a:rPr lang="en-US" sz="2500" spc="300" dirty="0">
                  <a:solidFill>
                    <a:schemeClr val="tx1"/>
                  </a:solidFill>
                  <a:latin typeface="Acherus Grotesque Light" panose="02000505000000020004" pitchFamily="2" charset="77"/>
                </a:rPr>
                <a:t> </a:t>
              </a:r>
              <a:r>
                <a:rPr sz="2500" spc="300" dirty="0">
                  <a:solidFill>
                    <a:schemeClr val="tx1"/>
                  </a:solidFill>
                  <a:latin typeface="Acherus Grotesque Light" panose="02000505000000020004" pitchFamily="2" charset="77"/>
                </a:rPr>
                <a:t>HERE.</a:t>
              </a:r>
            </a:p>
          </p:txBody>
        </p:sp>
        <p:sp>
          <p:nvSpPr>
            <p:cNvPr id="10" name="TextBox 20">
              <a:extLst>
                <a:ext uri="{FF2B5EF4-FFF2-40B4-BE49-F238E27FC236}">
                  <a16:creationId xmlns:a16="http://schemas.microsoft.com/office/drawing/2014/main" id="{B0468456-CF00-5040-B294-C023B4FF009A}"/>
                </a:ext>
              </a:extLst>
            </p:cNvPr>
            <p:cNvSpPr/>
            <p:nvPr/>
          </p:nvSpPr>
          <p:spPr>
            <a:xfrm>
              <a:off x="7944146" y="2536557"/>
              <a:ext cx="2946346" cy="278537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>
              <a:spAutoFit/>
            </a:bodyPr>
            <a:lstStyle>
              <a:lvl1pPr>
                <a:defRPr sz="1200">
                  <a:solidFill>
                    <a:srgbClr val="585C5E"/>
                  </a:solidFill>
                  <a:latin typeface="Crimson Text Roman"/>
                  <a:ea typeface="Crimson Text Roman"/>
                  <a:cs typeface="Crimson Text Roman"/>
                  <a:sym typeface="Crimson Text Roman"/>
                </a:defRPr>
              </a:lvl1pPr>
            </a:lstStyle>
            <a:p>
              <a:r>
                <a:rPr sz="2500" dirty="0">
                  <a:solidFill>
                    <a:schemeClr val="tx2"/>
                  </a:solidFill>
                </a:rPr>
                <a:t>Lorem ipsum dolor sit amet, consectetuer adipiscing elit, sed diam nonummy nibh euismod tincidunt ut laoreet dolore magna aliquam erat volutpat. 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S IS THE TITLE SPACE"/>
          <p:cNvGraphicFramePr/>
          <p:nvPr>
            <p:extLst>
              <p:ext uri="{D42A27DB-BD31-4B8C-83A1-F6EECF244321}">
                <p14:modId xmlns:p14="http://schemas.microsoft.com/office/powerpoint/2010/main" val="2011960865"/>
              </p:ext>
            </p:extLst>
          </p:nvPr>
        </p:nvGraphicFramePr>
        <p:xfrm>
          <a:off x="314596" y="1900137"/>
          <a:ext cx="4782745" cy="4651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F8471A62-DF4D-9347-85DE-FB371AEA4700}"/>
              </a:ext>
            </a:extLst>
          </p:cNvPr>
          <p:cNvGrpSpPr/>
          <p:nvPr/>
        </p:nvGrpSpPr>
        <p:grpSpPr>
          <a:xfrm>
            <a:off x="1083757" y="856902"/>
            <a:ext cx="4076398" cy="1519705"/>
            <a:chOff x="7944146" y="1508666"/>
            <a:chExt cx="4076398" cy="1519705"/>
          </a:xfrm>
        </p:grpSpPr>
        <p:sp>
          <p:nvSpPr>
            <p:cNvPr id="18" name="TextBox 5">
              <a:extLst>
                <a:ext uri="{FF2B5EF4-FFF2-40B4-BE49-F238E27FC236}">
                  <a16:creationId xmlns:a16="http://schemas.microsoft.com/office/drawing/2014/main" id="{BF7EDA7F-11C7-3F4B-8CB7-621D91B49476}"/>
                </a:ext>
              </a:extLst>
            </p:cNvPr>
            <p:cNvSpPr/>
            <p:nvPr/>
          </p:nvSpPr>
          <p:spPr>
            <a:xfrm>
              <a:off x="7944146" y="1508666"/>
              <a:ext cx="4076398" cy="47705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1400" spc="200">
                  <a:latin typeface="Acherus Grotesque Regular"/>
                  <a:ea typeface="Acherus Grotesque Regular"/>
                  <a:cs typeface="Acherus Grotesque Regular"/>
                  <a:sym typeface="Acherus Grotesque"/>
                </a:defRPr>
              </a:lvl1pPr>
            </a:lstStyle>
            <a:p>
              <a:r>
                <a:rPr lang="en-US" sz="2500" spc="300" dirty="0">
                  <a:solidFill>
                    <a:schemeClr val="tx1"/>
                  </a:solidFill>
                  <a:latin typeface="Acherus Grotesque Light" panose="02000505000000020004" pitchFamily="2" charset="77"/>
                </a:rPr>
                <a:t>HEADER HERE.</a:t>
              </a:r>
            </a:p>
          </p:txBody>
        </p:sp>
        <p:sp>
          <p:nvSpPr>
            <p:cNvPr id="19" name="TextBox 20">
              <a:extLst>
                <a:ext uri="{FF2B5EF4-FFF2-40B4-BE49-F238E27FC236}">
                  <a16:creationId xmlns:a16="http://schemas.microsoft.com/office/drawing/2014/main" id="{908FD92A-AD00-474F-9560-EE8EA0285342}"/>
                </a:ext>
              </a:extLst>
            </p:cNvPr>
            <p:cNvSpPr/>
            <p:nvPr/>
          </p:nvSpPr>
          <p:spPr>
            <a:xfrm>
              <a:off x="7944146" y="2166597"/>
              <a:ext cx="4076398" cy="86177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1200">
                  <a:solidFill>
                    <a:srgbClr val="585C5E"/>
                  </a:solidFill>
                  <a:latin typeface="Crimson Text Roman"/>
                  <a:ea typeface="Crimson Text Roman"/>
                  <a:cs typeface="Crimson Text Roman"/>
                  <a:sym typeface="Crimson Text Roman"/>
                </a:defRPr>
              </a:lvl1pPr>
            </a:lstStyle>
            <a:p>
              <a:r>
                <a:rPr sz="2500" dirty="0">
                  <a:solidFill>
                    <a:schemeClr val="tx2"/>
                  </a:solidFill>
                </a:rPr>
                <a:t>Lorem ipsum dolor sit </a:t>
              </a:r>
              <a:r>
                <a:rPr sz="2500" dirty="0" err="1">
                  <a:solidFill>
                    <a:schemeClr val="tx2"/>
                  </a:solidFill>
                </a:rPr>
                <a:t>amet</a:t>
              </a:r>
              <a:r>
                <a:rPr lang="en-US" sz="2500" dirty="0">
                  <a:solidFill>
                    <a:schemeClr val="tx2"/>
                  </a:solidFill>
                </a:rPr>
                <a:t>, </a:t>
              </a:r>
              <a:r>
                <a:rPr lang="en-US" sz="2500" dirty="0" err="1">
                  <a:solidFill>
                    <a:schemeClr val="tx2"/>
                  </a:solidFill>
                </a:rPr>
                <a:t>consectetuer</a:t>
              </a:r>
              <a:endParaRPr sz="2500" dirty="0">
                <a:solidFill>
                  <a:schemeClr val="tx2"/>
                </a:solidFill>
              </a:endParaRPr>
            </a:p>
          </p:txBody>
        </p:sp>
      </p:grpSp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2C7D7406-FA26-C640-81A7-194CBAAEACA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6" name="Straight Connector 16">
            <a:extLst>
              <a:ext uri="{FF2B5EF4-FFF2-40B4-BE49-F238E27FC236}">
                <a16:creationId xmlns:a16="http://schemas.microsoft.com/office/drawing/2014/main" id="{94CFACCA-0C21-7040-A956-86C45D9E9B98}"/>
              </a:ext>
            </a:extLst>
          </p:cNvPr>
          <p:cNvSpPr/>
          <p:nvPr/>
        </p:nvSpPr>
        <p:spPr>
          <a:xfrm flipH="1">
            <a:off x="11734799" y="-522245"/>
            <a:ext cx="1" cy="7902489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FD7AD86-E0F2-2A4B-A56E-7D210A0AED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aphicFrame>
        <p:nvGraphicFramePr>
          <p:cNvPr id="7" name="THIS IS THE TITLE SPACE">
            <a:extLst>
              <a:ext uri="{FF2B5EF4-FFF2-40B4-BE49-F238E27FC236}">
                <a16:creationId xmlns:a16="http://schemas.microsoft.com/office/drawing/2014/main" id="{1C41516F-6D07-F547-BC11-24C9C488D2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6355476"/>
              </p:ext>
            </p:extLst>
          </p:nvPr>
        </p:nvGraphicFramePr>
        <p:xfrm>
          <a:off x="314596" y="1900137"/>
          <a:ext cx="4782745" cy="4651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53F44269-A4E4-114E-A3FF-FAF14C607988}"/>
              </a:ext>
            </a:extLst>
          </p:cNvPr>
          <p:cNvGrpSpPr/>
          <p:nvPr/>
        </p:nvGrpSpPr>
        <p:grpSpPr>
          <a:xfrm>
            <a:off x="1083757" y="856902"/>
            <a:ext cx="4076398" cy="1519705"/>
            <a:chOff x="7944146" y="1508666"/>
            <a:chExt cx="4076398" cy="1519705"/>
          </a:xfrm>
        </p:grpSpPr>
        <p:sp>
          <p:nvSpPr>
            <p:cNvPr id="13" name="TextBox 5">
              <a:extLst>
                <a:ext uri="{FF2B5EF4-FFF2-40B4-BE49-F238E27FC236}">
                  <a16:creationId xmlns:a16="http://schemas.microsoft.com/office/drawing/2014/main" id="{DFAD86C6-C0A5-924B-BE8F-A1F701F74088}"/>
                </a:ext>
              </a:extLst>
            </p:cNvPr>
            <p:cNvSpPr/>
            <p:nvPr/>
          </p:nvSpPr>
          <p:spPr>
            <a:xfrm>
              <a:off x="7944146" y="1508666"/>
              <a:ext cx="4076398" cy="47705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1400" spc="200">
                  <a:latin typeface="Acherus Grotesque Regular"/>
                  <a:ea typeface="Acherus Grotesque Regular"/>
                  <a:cs typeface="Acherus Grotesque Regular"/>
                  <a:sym typeface="Acherus Grotesque"/>
                </a:defRPr>
              </a:lvl1pPr>
            </a:lstStyle>
            <a:p>
              <a:r>
                <a:rPr lang="en-US" sz="2500" spc="300" dirty="0">
                  <a:solidFill>
                    <a:schemeClr val="tx1"/>
                  </a:solidFill>
                  <a:latin typeface="Acherus Grotesque Light" panose="02000505000000020004" pitchFamily="2" charset="77"/>
                </a:rPr>
                <a:t>HEADER HERE.</a:t>
              </a:r>
            </a:p>
          </p:txBody>
        </p:sp>
        <p:sp>
          <p:nvSpPr>
            <p:cNvPr id="14" name="TextBox 20">
              <a:extLst>
                <a:ext uri="{FF2B5EF4-FFF2-40B4-BE49-F238E27FC236}">
                  <a16:creationId xmlns:a16="http://schemas.microsoft.com/office/drawing/2014/main" id="{97115D96-06F1-9247-BBED-5A1CCC850C19}"/>
                </a:ext>
              </a:extLst>
            </p:cNvPr>
            <p:cNvSpPr/>
            <p:nvPr/>
          </p:nvSpPr>
          <p:spPr>
            <a:xfrm>
              <a:off x="7944146" y="2166597"/>
              <a:ext cx="4076398" cy="86177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1200">
                  <a:solidFill>
                    <a:srgbClr val="585C5E"/>
                  </a:solidFill>
                  <a:latin typeface="Crimson Text Roman"/>
                  <a:ea typeface="Crimson Text Roman"/>
                  <a:cs typeface="Crimson Text Roman"/>
                  <a:sym typeface="Crimson Text Roman"/>
                </a:defRPr>
              </a:lvl1pPr>
            </a:lstStyle>
            <a:p>
              <a:r>
                <a:rPr sz="2500" dirty="0">
                  <a:solidFill>
                    <a:schemeClr val="tx2"/>
                  </a:solidFill>
                </a:rPr>
                <a:t>Lorem ipsum dolor sit </a:t>
              </a:r>
              <a:r>
                <a:rPr sz="2500" dirty="0" err="1">
                  <a:solidFill>
                    <a:schemeClr val="tx2"/>
                  </a:solidFill>
                </a:rPr>
                <a:t>amet</a:t>
              </a:r>
              <a:r>
                <a:rPr lang="en-US" sz="2500" dirty="0">
                  <a:solidFill>
                    <a:schemeClr val="tx2"/>
                  </a:solidFill>
                </a:rPr>
                <a:t>, </a:t>
              </a:r>
              <a:r>
                <a:rPr lang="en-US" sz="2500" dirty="0" err="1">
                  <a:solidFill>
                    <a:schemeClr val="tx2"/>
                  </a:solidFill>
                </a:rPr>
                <a:t>consectetuer</a:t>
              </a:r>
              <a:endParaRPr sz="2500" dirty="0">
                <a:solidFill>
                  <a:schemeClr val="tx2"/>
                </a:solidFill>
              </a:endParaRPr>
            </a:p>
          </p:txBody>
        </p:sp>
      </p:grpSp>
      <p:sp>
        <p:nvSpPr>
          <p:cNvPr id="15" name="Straight Connector 16">
            <a:extLst>
              <a:ext uri="{FF2B5EF4-FFF2-40B4-BE49-F238E27FC236}">
                <a16:creationId xmlns:a16="http://schemas.microsoft.com/office/drawing/2014/main" id="{49D11C9D-AD8D-DE41-828E-1D2185E28575}"/>
              </a:ext>
            </a:extLst>
          </p:cNvPr>
          <p:cNvSpPr/>
          <p:nvPr/>
        </p:nvSpPr>
        <p:spPr>
          <a:xfrm flipH="1">
            <a:off x="11734799" y="-522245"/>
            <a:ext cx="1" cy="7902489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45143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S IS THE TITLE SPACE"/>
          <p:cNvGraphicFramePr/>
          <p:nvPr>
            <p:extLst>
              <p:ext uri="{D42A27DB-BD31-4B8C-83A1-F6EECF244321}">
                <p14:modId xmlns:p14="http://schemas.microsoft.com/office/powerpoint/2010/main" val="3741400700"/>
              </p:ext>
            </p:extLst>
          </p:nvPr>
        </p:nvGraphicFramePr>
        <p:xfrm>
          <a:off x="-214320" y="-458232"/>
          <a:ext cx="7037342" cy="6844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itle 1">
            <a:extLst>
              <a:ext uri="{FF2B5EF4-FFF2-40B4-BE49-F238E27FC236}">
                <a16:creationId xmlns:a16="http://schemas.microsoft.com/office/drawing/2014/main" id="{5D15BBE5-7808-F34C-8361-00E452F458CE}"/>
              </a:ext>
            </a:extLst>
          </p:cNvPr>
          <p:cNvSpPr/>
          <p:nvPr/>
        </p:nvSpPr>
        <p:spPr>
          <a:xfrm>
            <a:off x="1140422" y="6174021"/>
            <a:ext cx="4910754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Autofit/>
          </a:bodyPr>
          <a:lstStyle/>
          <a:p>
            <a:pPr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2500" spc="300" dirty="0">
                <a:solidFill>
                  <a:schemeClr val="tx2"/>
                </a:solidFill>
                <a:latin typeface="Acherus Grotesque Light" panose="02000505000000020004" pitchFamily="2" charset="77"/>
              </a:rPr>
              <a:t>SECTION TITLE</a:t>
            </a:r>
            <a:endParaRPr sz="2500" spc="300" dirty="0">
              <a:solidFill>
                <a:schemeClr val="tx2"/>
              </a:solidFill>
              <a:latin typeface="Acherus Grotesque Light" panose="02000505000000020004" pitchFamily="2" charset="77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7EF42F3-97F4-5B4B-A433-D5E6A48D305F}"/>
              </a:ext>
            </a:extLst>
          </p:cNvPr>
          <p:cNvSpPr/>
          <p:nvPr/>
        </p:nvSpPr>
        <p:spPr>
          <a:xfrm>
            <a:off x="0" y="6174022"/>
            <a:ext cx="754367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2500" spc="300" dirty="0">
                <a:solidFill>
                  <a:schemeClr val="accent2"/>
                </a:solidFill>
                <a:latin typeface="Acherus Grotesque Light" panose="02000505000000020004" pitchFamily="2" charset="77"/>
              </a:rPr>
              <a:t>01</a:t>
            </a:r>
            <a:endParaRPr sz="2500" spc="300" dirty="0">
              <a:solidFill>
                <a:schemeClr val="accent2"/>
              </a:solidFill>
              <a:latin typeface="Acherus Grotesque Light" panose="02000505000000020004" pitchFamily="2" charset="77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DDB9A401-6A88-6741-925C-5F8EAFE04D18}"/>
              </a:ext>
            </a:extLst>
          </p:cNvPr>
          <p:cNvSpPr/>
          <p:nvPr/>
        </p:nvSpPr>
        <p:spPr>
          <a:xfrm>
            <a:off x="822703" y="6177489"/>
            <a:ext cx="249382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2500" spc="300" dirty="0">
                <a:solidFill>
                  <a:schemeClr val="accent2"/>
                </a:solidFill>
                <a:latin typeface="Acherus Grotesque Light" panose="02000505000000020004" pitchFamily="2" charset="77"/>
              </a:rPr>
              <a:t>/</a:t>
            </a:r>
            <a:endParaRPr sz="2500" spc="300" dirty="0">
              <a:solidFill>
                <a:schemeClr val="accent2"/>
              </a:solidFill>
              <a:latin typeface="Acherus Grotesque Light" panose="02000505000000020004" pitchFamily="2" charset="77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CAD365E-F182-BF40-B4FC-1EFA6668AD08}"/>
              </a:ext>
            </a:extLst>
          </p:cNvPr>
          <p:cNvGrpSpPr/>
          <p:nvPr/>
        </p:nvGrpSpPr>
        <p:grpSpPr>
          <a:xfrm>
            <a:off x="8213086" y="1522366"/>
            <a:ext cx="4076398" cy="3813269"/>
            <a:chOff x="7944146" y="1508666"/>
            <a:chExt cx="4076398" cy="3813269"/>
          </a:xfrm>
        </p:grpSpPr>
        <p:sp>
          <p:nvSpPr>
            <p:cNvPr id="11" name="TextBox 5">
              <a:extLst>
                <a:ext uri="{FF2B5EF4-FFF2-40B4-BE49-F238E27FC236}">
                  <a16:creationId xmlns:a16="http://schemas.microsoft.com/office/drawing/2014/main" id="{73DF7BB5-6574-864B-AD4E-68037EA1887C}"/>
                </a:ext>
              </a:extLst>
            </p:cNvPr>
            <p:cNvSpPr/>
            <p:nvPr/>
          </p:nvSpPr>
          <p:spPr>
            <a:xfrm>
              <a:off x="7944146" y="1508666"/>
              <a:ext cx="4076398" cy="86177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1400" spc="200">
                  <a:latin typeface="Acherus Grotesque Regular"/>
                  <a:ea typeface="Acherus Grotesque Regular"/>
                  <a:cs typeface="Acherus Grotesque Regular"/>
                  <a:sym typeface="Acherus Grotesque"/>
                </a:defRPr>
              </a:lvl1pPr>
            </a:lstStyle>
            <a:p>
              <a:r>
                <a:rPr sz="2500" spc="300" dirty="0">
                  <a:solidFill>
                    <a:schemeClr val="tx1"/>
                  </a:solidFill>
                  <a:latin typeface="Acherus Grotesque Light" panose="02000505000000020004" pitchFamily="2" charset="77"/>
                </a:rPr>
                <a:t>PLACE A SHORT HEADER</a:t>
              </a:r>
              <a:r>
                <a:rPr lang="en-US" sz="2500" spc="300" dirty="0">
                  <a:solidFill>
                    <a:schemeClr val="tx1"/>
                  </a:solidFill>
                  <a:latin typeface="Acherus Grotesque Light" panose="02000505000000020004" pitchFamily="2" charset="77"/>
                </a:rPr>
                <a:t> </a:t>
              </a:r>
              <a:r>
                <a:rPr sz="2500" spc="300" dirty="0">
                  <a:solidFill>
                    <a:schemeClr val="tx1"/>
                  </a:solidFill>
                  <a:latin typeface="Acherus Grotesque Light" panose="02000505000000020004" pitchFamily="2" charset="77"/>
                </a:rPr>
                <a:t>HERE.</a:t>
              </a:r>
            </a:p>
          </p:txBody>
        </p:sp>
        <p:sp>
          <p:nvSpPr>
            <p:cNvPr id="12" name="TextBox 20">
              <a:extLst>
                <a:ext uri="{FF2B5EF4-FFF2-40B4-BE49-F238E27FC236}">
                  <a16:creationId xmlns:a16="http://schemas.microsoft.com/office/drawing/2014/main" id="{E312DF98-6A56-FF46-A161-49DFF55A06B4}"/>
                </a:ext>
              </a:extLst>
            </p:cNvPr>
            <p:cNvSpPr/>
            <p:nvPr/>
          </p:nvSpPr>
          <p:spPr>
            <a:xfrm>
              <a:off x="7944146" y="2536557"/>
              <a:ext cx="2946346" cy="278537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>
              <a:spAutoFit/>
            </a:bodyPr>
            <a:lstStyle>
              <a:lvl1pPr>
                <a:defRPr sz="1200">
                  <a:solidFill>
                    <a:srgbClr val="585C5E"/>
                  </a:solidFill>
                  <a:latin typeface="Crimson Text Roman"/>
                  <a:ea typeface="Crimson Text Roman"/>
                  <a:cs typeface="Crimson Text Roman"/>
                  <a:sym typeface="Crimson Text Roman"/>
                </a:defRPr>
              </a:lvl1pPr>
            </a:lstStyle>
            <a:p>
              <a:r>
                <a:rPr sz="2500" dirty="0">
                  <a:solidFill>
                    <a:schemeClr val="tx2"/>
                  </a:solidFill>
                </a:rPr>
                <a:t>Lorem ipsum dolor sit amet, consectetuer adipiscing elit, sed diam nonummy nibh euismod tincidunt ut laoreet dolore magna aliquam erat volutpat</a:t>
              </a:r>
              <a:r>
                <a:rPr sz="2500" dirty="0"/>
                <a:t>. 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S IS THE TITLE SPACE"/>
          <p:cNvGraphicFramePr/>
          <p:nvPr>
            <p:extLst>
              <p:ext uri="{D42A27DB-BD31-4B8C-83A1-F6EECF244321}">
                <p14:modId xmlns:p14="http://schemas.microsoft.com/office/powerpoint/2010/main" val="1827936490"/>
              </p:ext>
            </p:extLst>
          </p:nvPr>
        </p:nvGraphicFramePr>
        <p:xfrm>
          <a:off x="-214320" y="-401050"/>
          <a:ext cx="7393435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Title 1">
            <a:extLst>
              <a:ext uri="{FF2B5EF4-FFF2-40B4-BE49-F238E27FC236}">
                <a16:creationId xmlns:a16="http://schemas.microsoft.com/office/drawing/2014/main" id="{14BED12D-9F57-0E4A-812B-1E2FEBFDA501}"/>
              </a:ext>
            </a:extLst>
          </p:cNvPr>
          <p:cNvSpPr/>
          <p:nvPr/>
        </p:nvSpPr>
        <p:spPr>
          <a:xfrm>
            <a:off x="1140422" y="6174021"/>
            <a:ext cx="4910754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Autofit/>
          </a:bodyPr>
          <a:lstStyle/>
          <a:p>
            <a:pPr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2500" spc="300" dirty="0">
                <a:solidFill>
                  <a:schemeClr val="tx2"/>
                </a:solidFill>
                <a:latin typeface="Acherus Grotesque Light" panose="02000505000000020004" pitchFamily="2" charset="77"/>
              </a:rPr>
              <a:t>SECTION TITLE</a:t>
            </a:r>
            <a:endParaRPr sz="2500" spc="300" dirty="0">
              <a:solidFill>
                <a:schemeClr val="tx2"/>
              </a:solidFill>
              <a:latin typeface="Acherus Grotesque Light" panose="02000505000000020004" pitchFamily="2" charset="77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52B086EB-2E16-0E4B-AAB4-4E360145674C}"/>
              </a:ext>
            </a:extLst>
          </p:cNvPr>
          <p:cNvSpPr/>
          <p:nvPr/>
        </p:nvSpPr>
        <p:spPr>
          <a:xfrm>
            <a:off x="0" y="6174022"/>
            <a:ext cx="754367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2500" spc="300" dirty="0">
                <a:solidFill>
                  <a:schemeClr val="accent2"/>
                </a:solidFill>
                <a:latin typeface="Acherus Grotesque Light" panose="02000505000000020004" pitchFamily="2" charset="77"/>
              </a:rPr>
              <a:t>01</a:t>
            </a:r>
            <a:endParaRPr sz="2500" spc="300" dirty="0">
              <a:solidFill>
                <a:schemeClr val="accent2"/>
              </a:solidFill>
              <a:latin typeface="Acherus Grotesque Light" panose="02000505000000020004" pitchFamily="2" charset="77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553F4E55-D2F5-7F4F-A4FA-2C4D07A0D19D}"/>
              </a:ext>
            </a:extLst>
          </p:cNvPr>
          <p:cNvSpPr/>
          <p:nvPr/>
        </p:nvSpPr>
        <p:spPr>
          <a:xfrm>
            <a:off x="822703" y="6177489"/>
            <a:ext cx="249382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2500" spc="300" dirty="0">
                <a:solidFill>
                  <a:schemeClr val="accent2"/>
                </a:solidFill>
                <a:latin typeface="Acherus Grotesque Light" panose="02000505000000020004" pitchFamily="2" charset="77"/>
              </a:rPr>
              <a:t>/</a:t>
            </a:r>
            <a:endParaRPr sz="2500" spc="300" dirty="0">
              <a:solidFill>
                <a:schemeClr val="accent2"/>
              </a:solidFill>
              <a:latin typeface="Acherus Grotesque Light" panose="02000505000000020004" pitchFamily="2" charset="77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41B50F2-F66F-A94E-A738-038EBF87E2A0}"/>
              </a:ext>
            </a:extLst>
          </p:cNvPr>
          <p:cNvGrpSpPr/>
          <p:nvPr/>
        </p:nvGrpSpPr>
        <p:grpSpPr>
          <a:xfrm>
            <a:off x="8213086" y="1522366"/>
            <a:ext cx="4076398" cy="3813269"/>
            <a:chOff x="7944146" y="1508666"/>
            <a:chExt cx="4076398" cy="3813269"/>
          </a:xfrm>
        </p:grpSpPr>
        <p:sp>
          <p:nvSpPr>
            <p:cNvPr id="11" name="TextBox 5">
              <a:extLst>
                <a:ext uri="{FF2B5EF4-FFF2-40B4-BE49-F238E27FC236}">
                  <a16:creationId xmlns:a16="http://schemas.microsoft.com/office/drawing/2014/main" id="{49C43C93-1ED9-2E4E-81AB-042B68244A4A}"/>
                </a:ext>
              </a:extLst>
            </p:cNvPr>
            <p:cNvSpPr/>
            <p:nvPr/>
          </p:nvSpPr>
          <p:spPr>
            <a:xfrm>
              <a:off x="7944146" y="1508666"/>
              <a:ext cx="4076398" cy="86177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1400" spc="200">
                  <a:latin typeface="Acherus Grotesque Regular"/>
                  <a:ea typeface="Acherus Grotesque Regular"/>
                  <a:cs typeface="Acherus Grotesque Regular"/>
                  <a:sym typeface="Acherus Grotesque"/>
                </a:defRPr>
              </a:lvl1pPr>
            </a:lstStyle>
            <a:p>
              <a:r>
                <a:rPr sz="2500" spc="300" dirty="0">
                  <a:solidFill>
                    <a:schemeClr val="tx1"/>
                  </a:solidFill>
                  <a:latin typeface="Acherus Grotesque Light" panose="02000505000000020004" pitchFamily="2" charset="77"/>
                </a:rPr>
                <a:t>PLACE A SHORT HEADER</a:t>
              </a:r>
              <a:r>
                <a:rPr lang="en-US" sz="2500" spc="300" dirty="0">
                  <a:solidFill>
                    <a:schemeClr val="tx1"/>
                  </a:solidFill>
                  <a:latin typeface="Acherus Grotesque Light" panose="02000505000000020004" pitchFamily="2" charset="77"/>
                </a:rPr>
                <a:t> </a:t>
              </a:r>
              <a:r>
                <a:rPr sz="2500" spc="300" dirty="0">
                  <a:solidFill>
                    <a:schemeClr val="tx1"/>
                  </a:solidFill>
                  <a:latin typeface="Acherus Grotesque Light" panose="02000505000000020004" pitchFamily="2" charset="77"/>
                </a:rPr>
                <a:t>HERE.</a:t>
              </a:r>
            </a:p>
          </p:txBody>
        </p:sp>
        <p:sp>
          <p:nvSpPr>
            <p:cNvPr id="12" name="TextBox 20">
              <a:extLst>
                <a:ext uri="{FF2B5EF4-FFF2-40B4-BE49-F238E27FC236}">
                  <a16:creationId xmlns:a16="http://schemas.microsoft.com/office/drawing/2014/main" id="{4FFF0EC8-17DA-2148-905F-0ACF89982A57}"/>
                </a:ext>
              </a:extLst>
            </p:cNvPr>
            <p:cNvSpPr/>
            <p:nvPr/>
          </p:nvSpPr>
          <p:spPr>
            <a:xfrm>
              <a:off x="7944146" y="2536557"/>
              <a:ext cx="2946346" cy="278537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>
              <a:spAutoFit/>
            </a:bodyPr>
            <a:lstStyle>
              <a:lvl1pPr>
                <a:defRPr sz="1200">
                  <a:solidFill>
                    <a:srgbClr val="585C5E"/>
                  </a:solidFill>
                  <a:latin typeface="Crimson Text Roman"/>
                  <a:ea typeface="Crimson Text Roman"/>
                  <a:cs typeface="Crimson Text Roman"/>
                  <a:sym typeface="Crimson Text Roman"/>
                </a:defRPr>
              </a:lvl1pPr>
            </a:lstStyle>
            <a:p>
              <a:r>
                <a:rPr sz="2500" dirty="0">
                  <a:solidFill>
                    <a:schemeClr val="tx2"/>
                  </a:solidFill>
                </a:rPr>
                <a:t>Lorem ipsum dolor sit amet, consectetuer adipiscing elit, sed diam nonummy nibh euismod tincidunt ut laoreet dolore magna aliquam erat volutpat.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0132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67310D67-D441-D84E-A961-E44FBBACBA4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aphicFrame>
        <p:nvGraphicFramePr>
          <p:cNvPr id="10" name="THIS IS THE TITLE SPACE"/>
          <p:cNvGraphicFramePr/>
          <p:nvPr>
            <p:extLst>
              <p:ext uri="{D42A27DB-BD31-4B8C-83A1-F6EECF244321}">
                <p14:modId xmlns:p14="http://schemas.microsoft.com/office/powerpoint/2010/main" val="1064436130"/>
              </p:ext>
            </p:extLst>
          </p:nvPr>
        </p:nvGraphicFramePr>
        <p:xfrm>
          <a:off x="6391573" y="1779665"/>
          <a:ext cx="5504853" cy="5056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F2C6541F-4258-5146-B432-7E198852B9BF}"/>
              </a:ext>
            </a:extLst>
          </p:cNvPr>
          <p:cNvGrpSpPr/>
          <p:nvPr/>
        </p:nvGrpSpPr>
        <p:grpSpPr>
          <a:xfrm>
            <a:off x="7292292" y="1095174"/>
            <a:ext cx="4076398" cy="1519705"/>
            <a:chOff x="7944146" y="1508666"/>
            <a:chExt cx="4076398" cy="1519705"/>
          </a:xfrm>
        </p:grpSpPr>
        <p:sp>
          <p:nvSpPr>
            <p:cNvPr id="16" name="TextBox 5">
              <a:extLst>
                <a:ext uri="{FF2B5EF4-FFF2-40B4-BE49-F238E27FC236}">
                  <a16:creationId xmlns:a16="http://schemas.microsoft.com/office/drawing/2014/main" id="{0D85714A-827B-7D49-8F4B-62EAF3144F93}"/>
                </a:ext>
              </a:extLst>
            </p:cNvPr>
            <p:cNvSpPr/>
            <p:nvPr/>
          </p:nvSpPr>
          <p:spPr>
            <a:xfrm>
              <a:off x="7944146" y="1508666"/>
              <a:ext cx="4076398" cy="47705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1400" spc="200">
                  <a:latin typeface="Acherus Grotesque Regular"/>
                  <a:ea typeface="Acherus Grotesque Regular"/>
                  <a:cs typeface="Acherus Grotesque Regular"/>
                  <a:sym typeface="Acherus Grotesque"/>
                </a:defRPr>
              </a:lvl1pPr>
            </a:lstStyle>
            <a:p>
              <a:r>
                <a:rPr lang="en-US" sz="2500" spc="300" dirty="0">
                  <a:solidFill>
                    <a:schemeClr val="tx1"/>
                  </a:solidFill>
                  <a:latin typeface="Acherus Grotesque Light" panose="02000505000000020004" pitchFamily="2" charset="77"/>
                </a:rPr>
                <a:t>HEADER HERE.</a:t>
              </a:r>
            </a:p>
          </p:txBody>
        </p:sp>
        <p:sp>
          <p:nvSpPr>
            <p:cNvPr id="17" name="TextBox 20">
              <a:extLst>
                <a:ext uri="{FF2B5EF4-FFF2-40B4-BE49-F238E27FC236}">
                  <a16:creationId xmlns:a16="http://schemas.microsoft.com/office/drawing/2014/main" id="{85BB882E-3A02-6248-9650-D5F63B0D5088}"/>
                </a:ext>
              </a:extLst>
            </p:cNvPr>
            <p:cNvSpPr/>
            <p:nvPr/>
          </p:nvSpPr>
          <p:spPr>
            <a:xfrm>
              <a:off x="7944146" y="2166597"/>
              <a:ext cx="4076398" cy="86177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1200">
                  <a:solidFill>
                    <a:srgbClr val="585C5E"/>
                  </a:solidFill>
                  <a:latin typeface="Crimson Text Roman"/>
                  <a:ea typeface="Crimson Text Roman"/>
                  <a:cs typeface="Crimson Text Roman"/>
                  <a:sym typeface="Crimson Text Roman"/>
                </a:defRPr>
              </a:lvl1pPr>
            </a:lstStyle>
            <a:p>
              <a:r>
                <a:rPr sz="2500" dirty="0">
                  <a:solidFill>
                    <a:schemeClr val="tx2"/>
                  </a:solidFill>
                </a:rPr>
                <a:t>Lorem ipsum dolor sit </a:t>
              </a:r>
              <a:r>
                <a:rPr sz="2500" dirty="0" err="1">
                  <a:solidFill>
                    <a:schemeClr val="tx2"/>
                  </a:solidFill>
                </a:rPr>
                <a:t>amet</a:t>
              </a:r>
              <a:r>
                <a:rPr lang="en-US" sz="2500" dirty="0">
                  <a:solidFill>
                    <a:schemeClr val="tx2"/>
                  </a:solidFill>
                </a:rPr>
                <a:t>, </a:t>
              </a:r>
              <a:r>
                <a:rPr lang="en-US" sz="2500" dirty="0" err="1">
                  <a:solidFill>
                    <a:schemeClr val="tx2"/>
                  </a:solidFill>
                </a:rPr>
                <a:t>consectetuer</a:t>
              </a:r>
              <a:endParaRPr sz="2500" dirty="0">
                <a:solidFill>
                  <a:schemeClr val="tx2"/>
                </a:solidFill>
              </a:endParaRPr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89424DBF-5B88-824D-8D13-8B0AAE394057}"/>
              </a:ext>
            </a:extLst>
          </p:cNvPr>
          <p:cNvSpPr/>
          <p:nvPr/>
        </p:nvSpPr>
        <p:spPr>
          <a:xfrm>
            <a:off x="9988817" y="6168238"/>
            <a:ext cx="2892993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rmAutofit/>
          </a:bodyPr>
          <a:lstStyle/>
          <a:p>
            <a:pPr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1400" spc="300" dirty="0">
                <a:solidFill>
                  <a:schemeClr val="tx1"/>
                </a:solidFill>
                <a:latin typeface="Acherus Grotesque Light" panose="02000505000000020004" pitchFamily="2" charset="77"/>
              </a:rPr>
              <a:t>SECTION TITLE</a:t>
            </a:r>
            <a:endParaRPr sz="1400" spc="300" dirty="0">
              <a:solidFill>
                <a:schemeClr val="tx1"/>
              </a:solidFill>
              <a:latin typeface="Acherus Grotesque Light" panose="02000505000000020004" pitchFamily="2" charset="77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2DBD6C3-AB2A-474E-AC15-6C7D276E255F}"/>
              </a:ext>
            </a:extLst>
          </p:cNvPr>
          <p:cNvSpPr/>
          <p:nvPr/>
        </p:nvSpPr>
        <p:spPr>
          <a:xfrm>
            <a:off x="9017732" y="6168237"/>
            <a:ext cx="709828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1400" spc="300" dirty="0">
                <a:solidFill>
                  <a:schemeClr val="tx2"/>
                </a:solidFill>
                <a:latin typeface="Acherus Grotesque Light" panose="02000505000000020004" pitchFamily="2" charset="77"/>
              </a:rPr>
              <a:t>01</a:t>
            </a:r>
            <a:endParaRPr sz="1400" spc="300" dirty="0">
              <a:solidFill>
                <a:schemeClr val="tx2"/>
              </a:solidFill>
              <a:latin typeface="Acherus Grotesque Light" panose="02000505000000020004" pitchFamily="2" charset="77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2C641A5-B2B1-544B-BA4B-F40C53CFF9E2}"/>
              </a:ext>
            </a:extLst>
          </p:cNvPr>
          <p:cNvSpPr/>
          <p:nvPr/>
        </p:nvSpPr>
        <p:spPr>
          <a:xfrm>
            <a:off x="9691935" y="6172371"/>
            <a:ext cx="249382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1400" dirty="0">
                <a:solidFill>
                  <a:schemeClr val="tx1"/>
                </a:solidFill>
              </a:rPr>
              <a:t>/</a:t>
            </a:r>
            <a:endParaRPr sz="1400" dirty="0">
              <a:solidFill>
                <a:schemeClr val="tx1"/>
              </a:solidFill>
            </a:endParaRPr>
          </a:p>
        </p:txBody>
      </p:sp>
      <p:sp>
        <p:nvSpPr>
          <p:cNvPr id="13" name="Straight Connector 16">
            <a:extLst>
              <a:ext uri="{FF2B5EF4-FFF2-40B4-BE49-F238E27FC236}">
                <a16:creationId xmlns:a16="http://schemas.microsoft.com/office/drawing/2014/main" id="{5637E910-25E2-2341-9DAE-8122616A7F36}"/>
              </a:ext>
            </a:extLst>
          </p:cNvPr>
          <p:cNvSpPr/>
          <p:nvPr/>
        </p:nvSpPr>
        <p:spPr>
          <a:xfrm flipH="1">
            <a:off x="457200" y="-522244"/>
            <a:ext cx="1" cy="7902489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6991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0F84919-F82A-B445-85E4-187E3D0E16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1837" y="1060450"/>
            <a:ext cx="7148326" cy="473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42003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D72DC6C-25ED-6049-B13F-49790AA6CF4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aphicFrame>
        <p:nvGraphicFramePr>
          <p:cNvPr id="15" name="THIS IS THE TITLE SPACE">
            <a:extLst>
              <a:ext uri="{FF2B5EF4-FFF2-40B4-BE49-F238E27FC236}">
                <a16:creationId xmlns:a16="http://schemas.microsoft.com/office/drawing/2014/main" id="{5ACF9058-A2E0-7046-8341-46B8A019EB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7416555"/>
              </p:ext>
            </p:extLst>
          </p:nvPr>
        </p:nvGraphicFramePr>
        <p:xfrm>
          <a:off x="6391573" y="1779665"/>
          <a:ext cx="5504853" cy="5056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2400FFD5-3CAE-1641-B514-FADB953A4C4C}"/>
              </a:ext>
            </a:extLst>
          </p:cNvPr>
          <p:cNvGrpSpPr/>
          <p:nvPr/>
        </p:nvGrpSpPr>
        <p:grpSpPr>
          <a:xfrm>
            <a:off x="7292292" y="1095174"/>
            <a:ext cx="4076398" cy="1519705"/>
            <a:chOff x="7944146" y="1508666"/>
            <a:chExt cx="4076398" cy="1519705"/>
          </a:xfrm>
        </p:grpSpPr>
        <p:sp>
          <p:nvSpPr>
            <p:cNvPr id="17" name="TextBox 5">
              <a:extLst>
                <a:ext uri="{FF2B5EF4-FFF2-40B4-BE49-F238E27FC236}">
                  <a16:creationId xmlns:a16="http://schemas.microsoft.com/office/drawing/2014/main" id="{EB9BB0E1-A8CC-E048-A38F-B4EB29CF0FFE}"/>
                </a:ext>
              </a:extLst>
            </p:cNvPr>
            <p:cNvSpPr/>
            <p:nvPr/>
          </p:nvSpPr>
          <p:spPr>
            <a:xfrm>
              <a:off x="7944146" y="1508666"/>
              <a:ext cx="4076398" cy="47705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1400" spc="200">
                  <a:latin typeface="Acherus Grotesque Regular"/>
                  <a:ea typeface="Acherus Grotesque Regular"/>
                  <a:cs typeface="Acherus Grotesque Regular"/>
                  <a:sym typeface="Acherus Grotesque"/>
                </a:defRPr>
              </a:lvl1pPr>
            </a:lstStyle>
            <a:p>
              <a:r>
                <a:rPr lang="en-US" sz="2500" spc="300" dirty="0">
                  <a:solidFill>
                    <a:schemeClr val="tx1"/>
                  </a:solidFill>
                  <a:latin typeface="Acherus Grotesque Light" panose="02000505000000020004" pitchFamily="2" charset="77"/>
                </a:rPr>
                <a:t>HEADER HERE.</a:t>
              </a:r>
            </a:p>
          </p:txBody>
        </p:sp>
        <p:sp>
          <p:nvSpPr>
            <p:cNvPr id="18" name="TextBox 20">
              <a:extLst>
                <a:ext uri="{FF2B5EF4-FFF2-40B4-BE49-F238E27FC236}">
                  <a16:creationId xmlns:a16="http://schemas.microsoft.com/office/drawing/2014/main" id="{FCF1843F-FED1-994E-A29C-E47EBE9318F8}"/>
                </a:ext>
              </a:extLst>
            </p:cNvPr>
            <p:cNvSpPr/>
            <p:nvPr/>
          </p:nvSpPr>
          <p:spPr>
            <a:xfrm>
              <a:off x="7944146" y="2166597"/>
              <a:ext cx="4076398" cy="86177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1200">
                  <a:solidFill>
                    <a:srgbClr val="585C5E"/>
                  </a:solidFill>
                  <a:latin typeface="Crimson Text Roman"/>
                  <a:ea typeface="Crimson Text Roman"/>
                  <a:cs typeface="Crimson Text Roman"/>
                  <a:sym typeface="Crimson Text Roman"/>
                </a:defRPr>
              </a:lvl1pPr>
            </a:lstStyle>
            <a:p>
              <a:r>
                <a:rPr sz="2500" dirty="0">
                  <a:solidFill>
                    <a:schemeClr val="tx2"/>
                  </a:solidFill>
                </a:rPr>
                <a:t>Lorem ipsum dolor sit </a:t>
              </a:r>
              <a:r>
                <a:rPr sz="2500" dirty="0" err="1">
                  <a:solidFill>
                    <a:schemeClr val="tx2"/>
                  </a:solidFill>
                </a:rPr>
                <a:t>amet</a:t>
              </a:r>
              <a:r>
                <a:rPr lang="en-US" sz="2500" dirty="0">
                  <a:solidFill>
                    <a:schemeClr val="tx2"/>
                  </a:solidFill>
                </a:rPr>
                <a:t>, </a:t>
              </a:r>
              <a:r>
                <a:rPr lang="en-US" sz="2500" dirty="0" err="1">
                  <a:solidFill>
                    <a:schemeClr val="tx2"/>
                  </a:solidFill>
                </a:rPr>
                <a:t>consectetuer</a:t>
              </a:r>
              <a:endParaRPr sz="2500" dirty="0">
                <a:solidFill>
                  <a:schemeClr val="tx2"/>
                </a:solidFill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2FB2CE91-85A3-584C-B605-917456FFA843}"/>
              </a:ext>
            </a:extLst>
          </p:cNvPr>
          <p:cNvSpPr/>
          <p:nvPr/>
        </p:nvSpPr>
        <p:spPr>
          <a:xfrm>
            <a:off x="9988817" y="6168238"/>
            <a:ext cx="2892993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rmAutofit/>
          </a:bodyPr>
          <a:lstStyle/>
          <a:p>
            <a:pPr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1400" spc="300" dirty="0">
                <a:solidFill>
                  <a:schemeClr val="tx1"/>
                </a:solidFill>
                <a:latin typeface="Acherus Grotesque Light" panose="02000505000000020004" pitchFamily="2" charset="77"/>
              </a:rPr>
              <a:t>SECTION TITLE</a:t>
            </a:r>
            <a:endParaRPr sz="1400" spc="300" dirty="0">
              <a:solidFill>
                <a:schemeClr val="tx1"/>
              </a:solidFill>
              <a:latin typeface="Acherus Grotesque Light" panose="02000505000000020004" pitchFamily="2" charset="77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D4AFAC7-341A-4942-BB66-C7C3999865A5}"/>
              </a:ext>
            </a:extLst>
          </p:cNvPr>
          <p:cNvSpPr/>
          <p:nvPr/>
        </p:nvSpPr>
        <p:spPr>
          <a:xfrm>
            <a:off x="9017732" y="6168237"/>
            <a:ext cx="709828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1400" spc="300" dirty="0">
                <a:solidFill>
                  <a:schemeClr val="tx2"/>
                </a:solidFill>
                <a:latin typeface="Acherus Grotesque Light" panose="02000505000000020004" pitchFamily="2" charset="77"/>
              </a:rPr>
              <a:t>01</a:t>
            </a:r>
            <a:endParaRPr sz="1400" spc="300" dirty="0">
              <a:solidFill>
                <a:schemeClr val="tx2"/>
              </a:solidFill>
              <a:latin typeface="Acherus Grotesque Light" panose="02000505000000020004" pitchFamily="2" charset="77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A174400-50FB-C249-90DB-B7B9AF329530}"/>
              </a:ext>
            </a:extLst>
          </p:cNvPr>
          <p:cNvSpPr/>
          <p:nvPr/>
        </p:nvSpPr>
        <p:spPr>
          <a:xfrm>
            <a:off x="9691935" y="6172371"/>
            <a:ext cx="249382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1400" dirty="0">
                <a:solidFill>
                  <a:schemeClr val="tx1"/>
                </a:solidFill>
              </a:rPr>
              <a:t>/</a:t>
            </a:r>
            <a:endParaRPr sz="1400" dirty="0">
              <a:solidFill>
                <a:schemeClr val="tx1"/>
              </a:solidFill>
            </a:endParaRPr>
          </a:p>
        </p:txBody>
      </p:sp>
      <p:sp>
        <p:nvSpPr>
          <p:cNvPr id="11" name="Straight Connector 16">
            <a:extLst>
              <a:ext uri="{FF2B5EF4-FFF2-40B4-BE49-F238E27FC236}">
                <a16:creationId xmlns:a16="http://schemas.microsoft.com/office/drawing/2014/main" id="{96583A87-3392-E64B-A9A3-64146FAA2814}"/>
              </a:ext>
            </a:extLst>
          </p:cNvPr>
          <p:cNvSpPr/>
          <p:nvPr/>
        </p:nvSpPr>
        <p:spPr>
          <a:xfrm flipH="1">
            <a:off x="457200" y="-522244"/>
            <a:ext cx="1" cy="7902489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35233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dvAuto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S IS THE TITLE SPACE"/>
          <p:cNvGraphicFramePr/>
          <p:nvPr>
            <p:extLst>
              <p:ext uri="{D42A27DB-BD31-4B8C-83A1-F6EECF244321}">
                <p14:modId xmlns:p14="http://schemas.microsoft.com/office/powerpoint/2010/main" val="3290560043"/>
              </p:ext>
            </p:extLst>
          </p:nvPr>
        </p:nvGraphicFramePr>
        <p:xfrm>
          <a:off x="-214320" y="-406621"/>
          <a:ext cx="7063166" cy="6869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Title 1">
            <a:extLst>
              <a:ext uri="{FF2B5EF4-FFF2-40B4-BE49-F238E27FC236}">
                <a16:creationId xmlns:a16="http://schemas.microsoft.com/office/drawing/2014/main" id="{49BD3888-1D94-B649-9EA9-D87D9003F1BB}"/>
              </a:ext>
            </a:extLst>
          </p:cNvPr>
          <p:cNvSpPr/>
          <p:nvPr/>
        </p:nvSpPr>
        <p:spPr>
          <a:xfrm>
            <a:off x="1140422" y="6174021"/>
            <a:ext cx="4910754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Autofit/>
          </a:bodyPr>
          <a:lstStyle/>
          <a:p>
            <a:pPr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2500" spc="300" dirty="0">
                <a:solidFill>
                  <a:schemeClr val="tx2"/>
                </a:solidFill>
                <a:latin typeface="Acherus Grotesque Light" panose="02000505000000020004" pitchFamily="2" charset="77"/>
              </a:rPr>
              <a:t>SECTION TITLE</a:t>
            </a:r>
            <a:endParaRPr sz="2500" spc="300" dirty="0">
              <a:solidFill>
                <a:schemeClr val="tx2"/>
              </a:solidFill>
              <a:latin typeface="Acherus Grotesque Light" panose="02000505000000020004" pitchFamily="2" charset="77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F3CF599-794E-DE4B-85B9-76C5CF2A55E8}"/>
              </a:ext>
            </a:extLst>
          </p:cNvPr>
          <p:cNvSpPr/>
          <p:nvPr/>
        </p:nvSpPr>
        <p:spPr>
          <a:xfrm>
            <a:off x="0" y="6174022"/>
            <a:ext cx="754367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2500" spc="300" dirty="0">
                <a:solidFill>
                  <a:schemeClr val="accent2"/>
                </a:solidFill>
                <a:latin typeface="Acherus Grotesque Light" panose="02000505000000020004" pitchFamily="2" charset="77"/>
              </a:rPr>
              <a:t>01</a:t>
            </a:r>
            <a:endParaRPr sz="2500" spc="300" dirty="0">
              <a:solidFill>
                <a:schemeClr val="accent2"/>
              </a:solidFill>
              <a:latin typeface="Acherus Grotesque Light" panose="02000505000000020004" pitchFamily="2" charset="77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925E4DD-224A-834B-9F91-473C92DEF6D7}"/>
              </a:ext>
            </a:extLst>
          </p:cNvPr>
          <p:cNvSpPr/>
          <p:nvPr/>
        </p:nvSpPr>
        <p:spPr>
          <a:xfrm>
            <a:off x="822703" y="6177489"/>
            <a:ext cx="249382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2500" spc="300" dirty="0">
                <a:solidFill>
                  <a:schemeClr val="accent2"/>
                </a:solidFill>
                <a:latin typeface="Acherus Grotesque Light" panose="02000505000000020004" pitchFamily="2" charset="77"/>
              </a:rPr>
              <a:t>/</a:t>
            </a:r>
            <a:endParaRPr sz="2500" spc="300" dirty="0">
              <a:solidFill>
                <a:schemeClr val="accent2"/>
              </a:solidFill>
              <a:latin typeface="Acherus Grotesque Light" panose="02000505000000020004" pitchFamily="2" charset="77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335B588-7970-F54A-A355-A671EC7808E8}"/>
              </a:ext>
            </a:extLst>
          </p:cNvPr>
          <p:cNvGrpSpPr/>
          <p:nvPr/>
        </p:nvGrpSpPr>
        <p:grpSpPr>
          <a:xfrm>
            <a:off x="8213086" y="1522366"/>
            <a:ext cx="4076398" cy="3813269"/>
            <a:chOff x="7944146" y="1508666"/>
            <a:chExt cx="4076398" cy="3813269"/>
          </a:xfrm>
        </p:grpSpPr>
        <p:sp>
          <p:nvSpPr>
            <p:cNvPr id="11" name="TextBox 5">
              <a:extLst>
                <a:ext uri="{FF2B5EF4-FFF2-40B4-BE49-F238E27FC236}">
                  <a16:creationId xmlns:a16="http://schemas.microsoft.com/office/drawing/2014/main" id="{A01F514A-9FB2-E740-8E97-7777958F0CD9}"/>
                </a:ext>
              </a:extLst>
            </p:cNvPr>
            <p:cNvSpPr/>
            <p:nvPr/>
          </p:nvSpPr>
          <p:spPr>
            <a:xfrm>
              <a:off x="7944146" y="1508666"/>
              <a:ext cx="4076398" cy="86177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1400" spc="200">
                  <a:latin typeface="Acherus Grotesque Regular"/>
                  <a:ea typeface="Acherus Grotesque Regular"/>
                  <a:cs typeface="Acherus Grotesque Regular"/>
                  <a:sym typeface="Acherus Grotesque"/>
                </a:defRPr>
              </a:lvl1pPr>
            </a:lstStyle>
            <a:p>
              <a:r>
                <a:rPr sz="2500" spc="300" dirty="0">
                  <a:solidFill>
                    <a:schemeClr val="tx1"/>
                  </a:solidFill>
                  <a:latin typeface="Acherus Grotesque Light" panose="02000505000000020004" pitchFamily="2" charset="77"/>
                </a:rPr>
                <a:t>PLACE A SHORT HEADER</a:t>
              </a:r>
              <a:r>
                <a:rPr lang="en-US" sz="2500" spc="300" dirty="0">
                  <a:solidFill>
                    <a:schemeClr val="tx1"/>
                  </a:solidFill>
                  <a:latin typeface="Acherus Grotesque Light" panose="02000505000000020004" pitchFamily="2" charset="77"/>
                </a:rPr>
                <a:t> </a:t>
              </a:r>
              <a:r>
                <a:rPr sz="2500" spc="300" dirty="0">
                  <a:solidFill>
                    <a:schemeClr val="tx1"/>
                  </a:solidFill>
                  <a:latin typeface="Acherus Grotesque Light" panose="02000505000000020004" pitchFamily="2" charset="77"/>
                </a:rPr>
                <a:t>HERE.</a:t>
              </a:r>
            </a:p>
          </p:txBody>
        </p:sp>
        <p:sp>
          <p:nvSpPr>
            <p:cNvPr id="12" name="TextBox 20">
              <a:extLst>
                <a:ext uri="{FF2B5EF4-FFF2-40B4-BE49-F238E27FC236}">
                  <a16:creationId xmlns:a16="http://schemas.microsoft.com/office/drawing/2014/main" id="{7A31EFD0-12D4-D04C-BBAD-BB43C698A873}"/>
                </a:ext>
              </a:extLst>
            </p:cNvPr>
            <p:cNvSpPr/>
            <p:nvPr/>
          </p:nvSpPr>
          <p:spPr>
            <a:xfrm>
              <a:off x="7944146" y="2536557"/>
              <a:ext cx="2946346" cy="278537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>
              <a:spAutoFit/>
            </a:bodyPr>
            <a:lstStyle>
              <a:lvl1pPr>
                <a:defRPr sz="1200">
                  <a:solidFill>
                    <a:srgbClr val="585C5E"/>
                  </a:solidFill>
                  <a:latin typeface="Crimson Text Roman"/>
                  <a:ea typeface="Crimson Text Roman"/>
                  <a:cs typeface="Crimson Text Roman"/>
                  <a:sym typeface="Crimson Text Roman"/>
                </a:defRPr>
              </a:lvl1pPr>
            </a:lstStyle>
            <a:p>
              <a:r>
                <a:rPr sz="2500" dirty="0">
                  <a:solidFill>
                    <a:schemeClr val="tx2"/>
                  </a:solidFill>
                </a:rPr>
                <a:t>Lorem ipsum dolor sit amet, consectetuer adipiscing elit, sed diam nonummy nibh euismod tincidunt ut laoreet dolore magna aliquam erat volutpat.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0253880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BBC2066-276F-B541-8A90-B7235B8213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aphicFrame>
        <p:nvGraphicFramePr>
          <p:cNvPr id="8" name="THIS IS THE TITLE SPACE"/>
          <p:cNvGraphicFramePr/>
          <p:nvPr>
            <p:extLst>
              <p:ext uri="{D42A27DB-BD31-4B8C-83A1-F6EECF244321}">
                <p14:modId xmlns:p14="http://schemas.microsoft.com/office/powerpoint/2010/main" val="1822593093"/>
              </p:ext>
            </p:extLst>
          </p:nvPr>
        </p:nvGraphicFramePr>
        <p:xfrm>
          <a:off x="6511369" y="1651616"/>
          <a:ext cx="5468670" cy="5145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A32BB223-FA00-B34A-B9B1-82FAC97EDCA6}"/>
              </a:ext>
            </a:extLst>
          </p:cNvPr>
          <p:cNvGrpSpPr/>
          <p:nvPr/>
        </p:nvGrpSpPr>
        <p:grpSpPr>
          <a:xfrm>
            <a:off x="7036799" y="562798"/>
            <a:ext cx="4076398" cy="1519705"/>
            <a:chOff x="7944146" y="1508666"/>
            <a:chExt cx="4076398" cy="1519705"/>
          </a:xfrm>
        </p:grpSpPr>
        <p:sp>
          <p:nvSpPr>
            <p:cNvPr id="16" name="TextBox 5">
              <a:extLst>
                <a:ext uri="{FF2B5EF4-FFF2-40B4-BE49-F238E27FC236}">
                  <a16:creationId xmlns:a16="http://schemas.microsoft.com/office/drawing/2014/main" id="{32415C09-36C6-3E4C-910D-768C2A6B2DCB}"/>
                </a:ext>
              </a:extLst>
            </p:cNvPr>
            <p:cNvSpPr/>
            <p:nvPr/>
          </p:nvSpPr>
          <p:spPr>
            <a:xfrm>
              <a:off x="7944146" y="1508666"/>
              <a:ext cx="4076398" cy="47705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1400" spc="200">
                  <a:latin typeface="Acherus Grotesque Regular"/>
                  <a:ea typeface="Acherus Grotesque Regular"/>
                  <a:cs typeface="Acherus Grotesque Regular"/>
                  <a:sym typeface="Acherus Grotesque"/>
                </a:defRPr>
              </a:lvl1pPr>
            </a:lstStyle>
            <a:p>
              <a:r>
                <a:rPr lang="en-US" sz="2500" spc="300" dirty="0">
                  <a:solidFill>
                    <a:schemeClr val="tx1"/>
                  </a:solidFill>
                  <a:latin typeface="Acherus Grotesque Light" panose="02000505000000020004" pitchFamily="2" charset="77"/>
                </a:rPr>
                <a:t>HEADER HERE.</a:t>
              </a:r>
            </a:p>
          </p:txBody>
        </p:sp>
        <p:sp>
          <p:nvSpPr>
            <p:cNvPr id="17" name="TextBox 20">
              <a:extLst>
                <a:ext uri="{FF2B5EF4-FFF2-40B4-BE49-F238E27FC236}">
                  <a16:creationId xmlns:a16="http://schemas.microsoft.com/office/drawing/2014/main" id="{45CD2412-4456-EE4E-8D15-52C514EFB8A6}"/>
                </a:ext>
              </a:extLst>
            </p:cNvPr>
            <p:cNvSpPr/>
            <p:nvPr/>
          </p:nvSpPr>
          <p:spPr>
            <a:xfrm>
              <a:off x="7944146" y="2166597"/>
              <a:ext cx="4076398" cy="86177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1200">
                  <a:solidFill>
                    <a:srgbClr val="585C5E"/>
                  </a:solidFill>
                  <a:latin typeface="Crimson Text Roman"/>
                  <a:ea typeface="Crimson Text Roman"/>
                  <a:cs typeface="Crimson Text Roman"/>
                  <a:sym typeface="Crimson Text Roman"/>
                </a:defRPr>
              </a:lvl1pPr>
            </a:lstStyle>
            <a:p>
              <a:r>
                <a:rPr sz="2500" dirty="0">
                  <a:solidFill>
                    <a:schemeClr val="tx2"/>
                  </a:solidFill>
                </a:rPr>
                <a:t>Lorem ipsum dolor sit </a:t>
              </a:r>
              <a:r>
                <a:rPr sz="2500" dirty="0" err="1">
                  <a:solidFill>
                    <a:schemeClr val="tx2"/>
                  </a:solidFill>
                </a:rPr>
                <a:t>amet</a:t>
              </a:r>
              <a:r>
                <a:rPr lang="en-US" sz="2500" dirty="0">
                  <a:solidFill>
                    <a:schemeClr val="tx2"/>
                  </a:solidFill>
                </a:rPr>
                <a:t>, </a:t>
              </a:r>
              <a:r>
                <a:rPr lang="en-US" sz="2500" dirty="0" err="1">
                  <a:solidFill>
                    <a:schemeClr val="tx2"/>
                  </a:solidFill>
                </a:rPr>
                <a:t>consectetuer</a:t>
              </a:r>
              <a:endParaRPr sz="2500" dirty="0">
                <a:solidFill>
                  <a:schemeClr val="tx2"/>
                </a:solidFill>
              </a:endParaRPr>
            </a:p>
          </p:txBody>
        </p:sp>
      </p:grpSp>
      <p:sp>
        <p:nvSpPr>
          <p:cNvPr id="10" name="Straight Connector 16">
            <a:extLst>
              <a:ext uri="{FF2B5EF4-FFF2-40B4-BE49-F238E27FC236}">
                <a16:creationId xmlns:a16="http://schemas.microsoft.com/office/drawing/2014/main" id="{31BACACA-5D54-674A-887B-DDD724243DC8}"/>
              </a:ext>
            </a:extLst>
          </p:cNvPr>
          <p:cNvSpPr/>
          <p:nvPr/>
        </p:nvSpPr>
        <p:spPr>
          <a:xfrm flipH="1">
            <a:off x="457200" y="-522244"/>
            <a:ext cx="1" cy="7902489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A597D50-66DF-554C-B1E3-0E279780B517}"/>
              </a:ext>
            </a:extLst>
          </p:cNvPr>
          <p:cNvSpPr/>
          <p:nvPr/>
        </p:nvSpPr>
        <p:spPr>
          <a:xfrm>
            <a:off x="9988817" y="6168238"/>
            <a:ext cx="2892993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rmAutofit/>
          </a:bodyPr>
          <a:lstStyle/>
          <a:p>
            <a:pPr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1400" spc="300" dirty="0">
                <a:solidFill>
                  <a:schemeClr val="tx1"/>
                </a:solidFill>
                <a:latin typeface="Acherus Grotesque Light" panose="02000505000000020004" pitchFamily="2" charset="77"/>
              </a:rPr>
              <a:t>SECTION TITLE</a:t>
            </a:r>
            <a:endParaRPr sz="1400" spc="300" dirty="0">
              <a:solidFill>
                <a:schemeClr val="tx1"/>
              </a:solidFill>
              <a:latin typeface="Acherus Grotesque Light" panose="02000505000000020004" pitchFamily="2" charset="77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401B372-6C0C-104D-84BB-E28449857047}"/>
              </a:ext>
            </a:extLst>
          </p:cNvPr>
          <p:cNvSpPr/>
          <p:nvPr/>
        </p:nvSpPr>
        <p:spPr>
          <a:xfrm>
            <a:off x="9017732" y="6168237"/>
            <a:ext cx="709828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1400" spc="300" dirty="0">
                <a:solidFill>
                  <a:schemeClr val="tx2"/>
                </a:solidFill>
                <a:latin typeface="Acherus Grotesque Light" panose="02000505000000020004" pitchFamily="2" charset="77"/>
              </a:rPr>
              <a:t>01</a:t>
            </a:r>
            <a:endParaRPr sz="1400" spc="300" dirty="0">
              <a:solidFill>
                <a:schemeClr val="tx2"/>
              </a:solidFill>
              <a:latin typeface="Acherus Grotesque Light" panose="02000505000000020004" pitchFamily="2" charset="77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9F0879E-031C-D34E-B746-89452FED6FF8}"/>
              </a:ext>
            </a:extLst>
          </p:cNvPr>
          <p:cNvSpPr/>
          <p:nvPr/>
        </p:nvSpPr>
        <p:spPr>
          <a:xfrm>
            <a:off x="9691935" y="6172371"/>
            <a:ext cx="249382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1400" dirty="0">
                <a:solidFill>
                  <a:schemeClr val="tx1"/>
                </a:solidFill>
              </a:rPr>
              <a:t>/</a:t>
            </a:r>
            <a:endParaRPr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991579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C8EA5FD-438F-9244-9A33-85E0012304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aphicFrame>
        <p:nvGraphicFramePr>
          <p:cNvPr id="11" name="THIS IS THE TITLE SPACE">
            <a:extLst>
              <a:ext uri="{FF2B5EF4-FFF2-40B4-BE49-F238E27FC236}">
                <a16:creationId xmlns:a16="http://schemas.microsoft.com/office/drawing/2014/main" id="{C955EC3E-7B9D-6342-AE6A-67DAA2BD86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6455986"/>
              </p:ext>
            </p:extLst>
          </p:nvPr>
        </p:nvGraphicFramePr>
        <p:xfrm>
          <a:off x="6511369" y="1651616"/>
          <a:ext cx="5468670" cy="5145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80E02D58-58AF-A442-90EC-6A0D237D34AE}"/>
              </a:ext>
            </a:extLst>
          </p:cNvPr>
          <p:cNvGrpSpPr/>
          <p:nvPr/>
        </p:nvGrpSpPr>
        <p:grpSpPr>
          <a:xfrm>
            <a:off x="7036799" y="562798"/>
            <a:ext cx="4076398" cy="1519705"/>
            <a:chOff x="7944146" y="1508666"/>
            <a:chExt cx="4076398" cy="1519705"/>
          </a:xfrm>
        </p:grpSpPr>
        <p:sp>
          <p:nvSpPr>
            <p:cNvPr id="13" name="TextBox 5">
              <a:extLst>
                <a:ext uri="{FF2B5EF4-FFF2-40B4-BE49-F238E27FC236}">
                  <a16:creationId xmlns:a16="http://schemas.microsoft.com/office/drawing/2014/main" id="{E520AC87-806E-BE49-B815-E08E7365E8AD}"/>
                </a:ext>
              </a:extLst>
            </p:cNvPr>
            <p:cNvSpPr/>
            <p:nvPr/>
          </p:nvSpPr>
          <p:spPr>
            <a:xfrm>
              <a:off x="7944146" y="1508666"/>
              <a:ext cx="4076398" cy="47705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1400" spc="200">
                  <a:latin typeface="Acherus Grotesque Regular"/>
                  <a:ea typeface="Acherus Grotesque Regular"/>
                  <a:cs typeface="Acherus Grotesque Regular"/>
                  <a:sym typeface="Acherus Grotesque"/>
                </a:defRPr>
              </a:lvl1pPr>
            </a:lstStyle>
            <a:p>
              <a:r>
                <a:rPr lang="en-US" sz="2500" spc="300" dirty="0">
                  <a:latin typeface="Acherus Grotesque Light" panose="02000505000000020004" pitchFamily="2" charset="77"/>
                </a:rPr>
                <a:t>HEADER HERE.</a:t>
              </a:r>
            </a:p>
          </p:txBody>
        </p:sp>
        <p:sp>
          <p:nvSpPr>
            <p:cNvPr id="14" name="TextBox 20">
              <a:extLst>
                <a:ext uri="{FF2B5EF4-FFF2-40B4-BE49-F238E27FC236}">
                  <a16:creationId xmlns:a16="http://schemas.microsoft.com/office/drawing/2014/main" id="{948843A6-2F58-C042-AA77-8B95C816446C}"/>
                </a:ext>
              </a:extLst>
            </p:cNvPr>
            <p:cNvSpPr/>
            <p:nvPr/>
          </p:nvSpPr>
          <p:spPr>
            <a:xfrm>
              <a:off x="7944146" y="2166597"/>
              <a:ext cx="4076398" cy="86177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1200">
                  <a:solidFill>
                    <a:srgbClr val="585C5E"/>
                  </a:solidFill>
                  <a:latin typeface="Crimson Text Roman"/>
                  <a:ea typeface="Crimson Text Roman"/>
                  <a:cs typeface="Crimson Text Roman"/>
                  <a:sym typeface="Crimson Text Roman"/>
                </a:defRPr>
              </a:lvl1pPr>
            </a:lstStyle>
            <a:p>
              <a:r>
                <a:rPr sz="2500" dirty="0">
                  <a:solidFill>
                    <a:schemeClr val="tx2"/>
                  </a:solidFill>
                </a:rPr>
                <a:t>Lorem ipsum dolor sit </a:t>
              </a:r>
              <a:r>
                <a:rPr sz="2500" dirty="0" err="1">
                  <a:solidFill>
                    <a:schemeClr val="tx2"/>
                  </a:solidFill>
                </a:rPr>
                <a:t>amet</a:t>
              </a:r>
              <a:r>
                <a:rPr lang="en-US" sz="2500" dirty="0">
                  <a:solidFill>
                    <a:schemeClr val="tx2"/>
                  </a:solidFill>
                </a:rPr>
                <a:t>, </a:t>
              </a:r>
              <a:r>
                <a:rPr lang="en-US" sz="2500" dirty="0" err="1">
                  <a:solidFill>
                    <a:schemeClr val="tx2"/>
                  </a:solidFill>
                </a:rPr>
                <a:t>consectetuer</a:t>
              </a:r>
              <a:endParaRPr sz="2500" dirty="0">
                <a:solidFill>
                  <a:schemeClr val="tx2"/>
                </a:solidFill>
              </a:endParaRPr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C677BB10-1B6C-D346-974A-E279674CB664}"/>
              </a:ext>
            </a:extLst>
          </p:cNvPr>
          <p:cNvSpPr/>
          <p:nvPr/>
        </p:nvSpPr>
        <p:spPr>
          <a:xfrm>
            <a:off x="9988817" y="6168238"/>
            <a:ext cx="2892993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rmAutofit/>
          </a:bodyPr>
          <a:lstStyle/>
          <a:p>
            <a:pPr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1400" spc="300" dirty="0">
                <a:solidFill>
                  <a:schemeClr val="accent1"/>
                </a:solidFill>
                <a:latin typeface="Acherus Grotesque Light" panose="02000505000000020004" pitchFamily="2" charset="77"/>
              </a:rPr>
              <a:t>SECTION TITLE</a:t>
            </a:r>
            <a:endParaRPr sz="1400" spc="300" dirty="0">
              <a:solidFill>
                <a:schemeClr val="accent1"/>
              </a:solidFill>
              <a:latin typeface="Acherus Grotesque Light" panose="02000505000000020004" pitchFamily="2" charset="77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8A59A37-7714-E64A-9B4A-3FCE9CD82896}"/>
              </a:ext>
            </a:extLst>
          </p:cNvPr>
          <p:cNvSpPr/>
          <p:nvPr/>
        </p:nvSpPr>
        <p:spPr>
          <a:xfrm>
            <a:off x="9017732" y="6168237"/>
            <a:ext cx="709828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1400" spc="300" dirty="0">
                <a:solidFill>
                  <a:schemeClr val="tx2"/>
                </a:solidFill>
                <a:latin typeface="Acherus Grotesque Light" panose="02000505000000020004" pitchFamily="2" charset="77"/>
              </a:rPr>
              <a:t>01</a:t>
            </a:r>
            <a:endParaRPr sz="1400" spc="300" dirty="0">
              <a:solidFill>
                <a:schemeClr val="tx2"/>
              </a:solidFill>
              <a:latin typeface="Acherus Grotesque Light" panose="02000505000000020004" pitchFamily="2" charset="77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6835417-D3BD-F146-84E7-24C3614C622A}"/>
              </a:ext>
            </a:extLst>
          </p:cNvPr>
          <p:cNvSpPr/>
          <p:nvPr/>
        </p:nvSpPr>
        <p:spPr>
          <a:xfrm>
            <a:off x="9691935" y="6172371"/>
            <a:ext cx="249382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1400" dirty="0">
                <a:solidFill>
                  <a:schemeClr val="accent1"/>
                </a:solidFill>
              </a:rPr>
              <a:t>/</a:t>
            </a:r>
            <a:endParaRPr sz="1400" dirty="0">
              <a:solidFill>
                <a:schemeClr val="accent1"/>
              </a:solidFill>
            </a:endParaRPr>
          </a:p>
        </p:txBody>
      </p:sp>
      <p:sp>
        <p:nvSpPr>
          <p:cNvPr id="18" name="Straight Connector 16">
            <a:extLst>
              <a:ext uri="{FF2B5EF4-FFF2-40B4-BE49-F238E27FC236}">
                <a16:creationId xmlns:a16="http://schemas.microsoft.com/office/drawing/2014/main" id="{3A066764-8502-9F42-9EDF-2DCD5067E09C}"/>
              </a:ext>
            </a:extLst>
          </p:cNvPr>
          <p:cNvSpPr/>
          <p:nvPr/>
        </p:nvSpPr>
        <p:spPr>
          <a:xfrm flipH="1">
            <a:off x="457200" y="-522244"/>
            <a:ext cx="1" cy="7902489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9758145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Rectangle"/>
          <p:cNvSpPr/>
          <p:nvPr/>
        </p:nvSpPr>
        <p:spPr>
          <a:xfrm>
            <a:off x="-1" y="-10577"/>
            <a:ext cx="7315200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2"/>
                </a:solidFill>
              </a:defRPr>
            </a:pPr>
            <a:endParaRPr/>
          </a:p>
        </p:txBody>
      </p:sp>
      <p:graphicFrame>
        <p:nvGraphicFramePr>
          <p:cNvPr id="393" name="THIS IS THE TITLE SPACE"/>
          <p:cNvGraphicFramePr/>
          <p:nvPr>
            <p:extLst>
              <p:ext uri="{D42A27DB-BD31-4B8C-83A1-F6EECF244321}">
                <p14:modId xmlns:p14="http://schemas.microsoft.com/office/powerpoint/2010/main" val="1269320409"/>
              </p:ext>
            </p:extLst>
          </p:nvPr>
        </p:nvGraphicFramePr>
        <p:xfrm>
          <a:off x="0" y="-742951"/>
          <a:ext cx="6445903" cy="8530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EAB36C91-A4C0-D248-A595-CF4ADDEBCE9C}"/>
              </a:ext>
            </a:extLst>
          </p:cNvPr>
          <p:cNvGrpSpPr/>
          <p:nvPr/>
        </p:nvGrpSpPr>
        <p:grpSpPr>
          <a:xfrm>
            <a:off x="8213086" y="1522366"/>
            <a:ext cx="4076398" cy="3813269"/>
            <a:chOff x="7944146" y="1508666"/>
            <a:chExt cx="4076398" cy="3813269"/>
          </a:xfrm>
        </p:grpSpPr>
        <p:sp>
          <p:nvSpPr>
            <p:cNvPr id="9" name="TextBox 5">
              <a:extLst>
                <a:ext uri="{FF2B5EF4-FFF2-40B4-BE49-F238E27FC236}">
                  <a16:creationId xmlns:a16="http://schemas.microsoft.com/office/drawing/2014/main" id="{11014787-22F6-884D-BB17-B5E8CFB34108}"/>
                </a:ext>
              </a:extLst>
            </p:cNvPr>
            <p:cNvSpPr/>
            <p:nvPr/>
          </p:nvSpPr>
          <p:spPr>
            <a:xfrm>
              <a:off x="7944146" y="1508666"/>
              <a:ext cx="4076398" cy="86177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1400" spc="200">
                  <a:latin typeface="Acherus Grotesque Regular"/>
                  <a:ea typeface="Acherus Grotesque Regular"/>
                  <a:cs typeface="Acherus Grotesque Regular"/>
                  <a:sym typeface="Acherus Grotesque"/>
                </a:defRPr>
              </a:lvl1pPr>
            </a:lstStyle>
            <a:p>
              <a:r>
                <a:rPr sz="2500" spc="300" dirty="0">
                  <a:latin typeface="Acherus Grotesque Light" panose="02000505000000020004" pitchFamily="2" charset="77"/>
                </a:rPr>
                <a:t>PLACE A SHORT HEADER</a:t>
              </a:r>
              <a:r>
                <a:rPr lang="en-US" sz="2500" spc="300" dirty="0">
                  <a:latin typeface="Acherus Grotesque Light" panose="02000505000000020004" pitchFamily="2" charset="77"/>
                </a:rPr>
                <a:t> </a:t>
              </a:r>
              <a:r>
                <a:rPr sz="2500" spc="300" dirty="0">
                  <a:latin typeface="Acherus Grotesque Light" panose="02000505000000020004" pitchFamily="2" charset="77"/>
                </a:rPr>
                <a:t>HERE.</a:t>
              </a:r>
            </a:p>
          </p:txBody>
        </p:sp>
        <p:sp>
          <p:nvSpPr>
            <p:cNvPr id="14" name="TextBox 20">
              <a:extLst>
                <a:ext uri="{FF2B5EF4-FFF2-40B4-BE49-F238E27FC236}">
                  <a16:creationId xmlns:a16="http://schemas.microsoft.com/office/drawing/2014/main" id="{ECD1F947-93B9-3748-8B61-9DF2906B7561}"/>
                </a:ext>
              </a:extLst>
            </p:cNvPr>
            <p:cNvSpPr/>
            <p:nvPr/>
          </p:nvSpPr>
          <p:spPr>
            <a:xfrm>
              <a:off x="7944146" y="2536557"/>
              <a:ext cx="2946346" cy="278537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>
              <a:spAutoFit/>
            </a:bodyPr>
            <a:lstStyle>
              <a:lvl1pPr>
                <a:defRPr sz="1200">
                  <a:solidFill>
                    <a:srgbClr val="585C5E"/>
                  </a:solidFill>
                  <a:latin typeface="Crimson Text Roman"/>
                  <a:ea typeface="Crimson Text Roman"/>
                  <a:cs typeface="Crimson Text Roman"/>
                  <a:sym typeface="Crimson Text Roman"/>
                </a:defRPr>
              </a:lvl1pPr>
            </a:lstStyle>
            <a:p>
              <a:r>
                <a:rPr sz="2500" dirty="0"/>
                <a:t>Lorem ipsum dolor sit amet, consectetuer adipiscing elit, sed diam nonummy nibh euismod tincidunt ut laoreet dolore magna aliquam erat volutpat.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5911052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" grpId="0" advAuto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2514BF9B-9FD2-1F4C-B30F-77484A1B36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6285638"/>
              </p:ext>
            </p:extLst>
          </p:nvPr>
        </p:nvGraphicFramePr>
        <p:xfrm>
          <a:off x="949134" y="2405876"/>
          <a:ext cx="6176625" cy="1083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D7A8480D-13CC-9D40-9B87-77B4349F052F}"/>
              </a:ext>
            </a:extLst>
          </p:cNvPr>
          <p:cNvSpPr txBox="1"/>
          <p:nvPr/>
        </p:nvSpPr>
        <p:spPr>
          <a:xfrm>
            <a:off x="1100654" y="4122089"/>
            <a:ext cx="1276414" cy="796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 kern="1200" dirty="0">
                <a:solidFill>
                  <a:schemeClr val="tx2"/>
                </a:solidFill>
                <a:latin typeface="Crimson Text" panose="02000503000000000000" pitchFamily="2" charset="77"/>
                <a:ea typeface="Crimson Text Roman"/>
                <a:cs typeface="Crimson Text Roman"/>
                <a:sym typeface="Crimson Text Roman"/>
              </a:rPr>
              <a:t>Example Text.</a:t>
            </a:r>
          </a:p>
          <a:p>
            <a:pPr>
              <a:lnSpc>
                <a:spcPts val="1800"/>
              </a:lnSpc>
            </a:pPr>
            <a:r>
              <a:rPr lang="en-US" sz="1400" kern="1200" dirty="0">
                <a:solidFill>
                  <a:schemeClr val="tx2"/>
                </a:solidFill>
                <a:latin typeface="Crimson Text" panose="02000503000000000000" pitchFamily="2" charset="77"/>
                <a:ea typeface="Crimson Text Roman"/>
                <a:cs typeface="Crimson Text Roman"/>
                <a:sym typeface="Crimson Text Roman"/>
              </a:rPr>
              <a:t>Click to add your text</a:t>
            </a:r>
            <a:r>
              <a:rPr lang="en-US" sz="1400" dirty="0">
                <a:solidFill>
                  <a:schemeClr val="tx2"/>
                </a:solidFill>
                <a:latin typeface="Crimson Text" panose="02000503000000000000" pitchFamily="2" charset="77"/>
                <a:ea typeface="Klinic Slab Book" charset="0"/>
                <a:cs typeface="Klinic Slab Book" charset="0"/>
              </a:rPr>
              <a:t>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A07D9B0-7C1F-5F40-89B1-E2E96E91168F}"/>
              </a:ext>
            </a:extLst>
          </p:cNvPr>
          <p:cNvCxnSpPr/>
          <p:nvPr/>
        </p:nvCxnSpPr>
        <p:spPr>
          <a:xfrm flipH="1" flipV="1">
            <a:off x="1738861" y="3578364"/>
            <a:ext cx="334" cy="361038"/>
          </a:xfrm>
          <a:prstGeom prst="line">
            <a:avLst/>
          </a:prstGeom>
          <a:ln w="63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FB1BEFE-B8AA-214A-878F-AF8164504B9B}"/>
              </a:ext>
            </a:extLst>
          </p:cNvPr>
          <p:cNvCxnSpPr/>
          <p:nvPr/>
        </p:nvCxnSpPr>
        <p:spPr>
          <a:xfrm flipH="1" flipV="1">
            <a:off x="3237764" y="3578364"/>
            <a:ext cx="334" cy="361038"/>
          </a:xfrm>
          <a:prstGeom prst="line">
            <a:avLst/>
          </a:prstGeom>
          <a:ln w="63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104C9D6-C458-4A43-8846-ECEC89E47AFD}"/>
              </a:ext>
            </a:extLst>
          </p:cNvPr>
          <p:cNvCxnSpPr/>
          <p:nvPr/>
        </p:nvCxnSpPr>
        <p:spPr>
          <a:xfrm flipH="1" flipV="1">
            <a:off x="4785179" y="3578364"/>
            <a:ext cx="334" cy="361038"/>
          </a:xfrm>
          <a:prstGeom prst="line">
            <a:avLst/>
          </a:prstGeom>
          <a:ln w="63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73D5E57-5174-724B-B420-44116409DF12}"/>
              </a:ext>
            </a:extLst>
          </p:cNvPr>
          <p:cNvCxnSpPr/>
          <p:nvPr/>
        </p:nvCxnSpPr>
        <p:spPr>
          <a:xfrm flipH="1" flipV="1">
            <a:off x="6308337" y="3578364"/>
            <a:ext cx="334" cy="361038"/>
          </a:xfrm>
          <a:prstGeom prst="line">
            <a:avLst/>
          </a:prstGeom>
          <a:ln w="63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E64D2F4-0041-BE4D-8057-74832F71E6A3}"/>
              </a:ext>
            </a:extLst>
          </p:cNvPr>
          <p:cNvSpPr txBox="1"/>
          <p:nvPr/>
        </p:nvSpPr>
        <p:spPr>
          <a:xfrm>
            <a:off x="4112995" y="4127796"/>
            <a:ext cx="132386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 kern="1200" dirty="0">
                <a:solidFill>
                  <a:schemeClr val="tx2"/>
                </a:solidFill>
                <a:latin typeface="Crimson Text Roman"/>
                <a:ea typeface="Crimson Text Roman"/>
                <a:cs typeface="Crimson Text Roman"/>
              </a:rPr>
              <a:t>Example Text.</a:t>
            </a:r>
          </a:p>
          <a:p>
            <a:pPr>
              <a:lnSpc>
                <a:spcPts val="1800"/>
              </a:lnSpc>
            </a:pPr>
            <a:r>
              <a:rPr lang="en-US" sz="1400" kern="1200" dirty="0">
                <a:solidFill>
                  <a:schemeClr val="tx2"/>
                </a:solidFill>
                <a:latin typeface="Crimson Text Roman"/>
                <a:ea typeface="Crimson Text Roman"/>
                <a:cs typeface="Crimson Text Roman"/>
              </a:rPr>
              <a:t>Click to add your text.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6C13685-CD5B-4847-BF57-61041EFECB82}"/>
              </a:ext>
            </a:extLst>
          </p:cNvPr>
          <p:cNvSpPr txBox="1"/>
          <p:nvPr/>
        </p:nvSpPr>
        <p:spPr>
          <a:xfrm>
            <a:off x="5642894" y="4127796"/>
            <a:ext cx="132386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 kern="1200" dirty="0">
                <a:solidFill>
                  <a:schemeClr val="tx2"/>
                </a:solidFill>
                <a:latin typeface="Crimson Text Roman"/>
                <a:ea typeface="Crimson Text Roman"/>
                <a:cs typeface="Crimson Text Roman"/>
              </a:rPr>
              <a:t>Example Text.</a:t>
            </a:r>
          </a:p>
          <a:p>
            <a:pPr>
              <a:lnSpc>
                <a:spcPts val="1800"/>
              </a:lnSpc>
            </a:pPr>
            <a:r>
              <a:rPr lang="en-US" sz="1400" kern="1200" dirty="0">
                <a:solidFill>
                  <a:schemeClr val="tx2"/>
                </a:solidFill>
                <a:latin typeface="Crimson Text Roman"/>
                <a:ea typeface="Crimson Text Roman"/>
                <a:cs typeface="Crimson Text Roman"/>
              </a:rPr>
              <a:t>Click to add your text.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93CAA0D-F24B-D94A-84C5-722A30D0387F}"/>
              </a:ext>
            </a:extLst>
          </p:cNvPr>
          <p:cNvSpPr txBox="1"/>
          <p:nvPr/>
        </p:nvSpPr>
        <p:spPr>
          <a:xfrm>
            <a:off x="2583097" y="4127796"/>
            <a:ext cx="132386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 kern="1200" dirty="0">
                <a:solidFill>
                  <a:schemeClr val="tx2"/>
                </a:solidFill>
                <a:latin typeface="Crimson Text Roman"/>
                <a:ea typeface="Crimson Text Roman"/>
                <a:cs typeface="Crimson Text Roman"/>
              </a:rPr>
              <a:t>Example Text.</a:t>
            </a:r>
          </a:p>
          <a:p>
            <a:pPr>
              <a:lnSpc>
                <a:spcPts val="1800"/>
              </a:lnSpc>
            </a:pPr>
            <a:r>
              <a:rPr lang="en-US" sz="1400" kern="1200" dirty="0">
                <a:solidFill>
                  <a:schemeClr val="tx2"/>
                </a:solidFill>
                <a:latin typeface="Crimson Text Roman"/>
                <a:ea typeface="Crimson Text Roman"/>
                <a:cs typeface="Crimson Text Roman"/>
              </a:rPr>
              <a:t>Click to add your text.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E7766A61-F84B-314B-B238-B6BB730143A2}"/>
              </a:ext>
            </a:extLst>
          </p:cNvPr>
          <p:cNvSpPr/>
          <p:nvPr/>
        </p:nvSpPr>
        <p:spPr>
          <a:xfrm>
            <a:off x="1140422" y="6174021"/>
            <a:ext cx="4910754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Autofit/>
          </a:bodyPr>
          <a:lstStyle/>
          <a:p>
            <a:pPr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2500" spc="300" dirty="0">
                <a:solidFill>
                  <a:schemeClr val="tx2"/>
                </a:solidFill>
                <a:latin typeface="Acherus Grotesque Light" panose="02000505000000020004" pitchFamily="2" charset="77"/>
              </a:rPr>
              <a:t>SECTION TITLE</a:t>
            </a:r>
            <a:endParaRPr sz="2500" spc="300" dirty="0">
              <a:solidFill>
                <a:schemeClr val="tx2"/>
              </a:solidFill>
              <a:latin typeface="Acherus Grotesque Light" panose="02000505000000020004" pitchFamily="2" charset="77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11130570-E76E-1349-8C50-09C71775FED7}"/>
              </a:ext>
            </a:extLst>
          </p:cNvPr>
          <p:cNvSpPr/>
          <p:nvPr/>
        </p:nvSpPr>
        <p:spPr>
          <a:xfrm>
            <a:off x="0" y="6174022"/>
            <a:ext cx="754367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2500" spc="300" dirty="0">
                <a:solidFill>
                  <a:srgbClr val="E87822"/>
                </a:solidFill>
                <a:latin typeface="Acherus Grotesque Light" panose="02000505000000020004" pitchFamily="2" charset="77"/>
              </a:rPr>
              <a:t>01</a:t>
            </a:r>
            <a:endParaRPr sz="2500" spc="300" dirty="0">
              <a:solidFill>
                <a:srgbClr val="E87822"/>
              </a:solidFill>
              <a:latin typeface="Acherus Grotesque Light" panose="02000505000000020004" pitchFamily="2" charset="77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E7866691-2823-DF44-AB5B-FF52EBD0ABE0}"/>
              </a:ext>
            </a:extLst>
          </p:cNvPr>
          <p:cNvSpPr/>
          <p:nvPr/>
        </p:nvSpPr>
        <p:spPr>
          <a:xfrm>
            <a:off x="822703" y="6177489"/>
            <a:ext cx="249382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2500" spc="300" dirty="0">
                <a:solidFill>
                  <a:srgbClr val="E87822"/>
                </a:solidFill>
                <a:latin typeface="Acherus Grotesque Light" panose="02000505000000020004" pitchFamily="2" charset="77"/>
              </a:rPr>
              <a:t>/</a:t>
            </a:r>
            <a:endParaRPr sz="2500" spc="300" dirty="0">
              <a:solidFill>
                <a:srgbClr val="E87822"/>
              </a:solidFill>
              <a:latin typeface="Acherus Grotesque Light" panose="02000505000000020004" pitchFamily="2" charset="77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249AE9D-D085-394A-9FC0-6C2E3116D093}"/>
              </a:ext>
            </a:extLst>
          </p:cNvPr>
          <p:cNvGrpSpPr/>
          <p:nvPr/>
        </p:nvGrpSpPr>
        <p:grpSpPr>
          <a:xfrm>
            <a:off x="8213086" y="1522366"/>
            <a:ext cx="4076398" cy="3813269"/>
            <a:chOff x="7944146" y="1508666"/>
            <a:chExt cx="4076398" cy="3813269"/>
          </a:xfrm>
        </p:grpSpPr>
        <p:sp>
          <p:nvSpPr>
            <p:cNvPr id="24" name="TextBox 5">
              <a:extLst>
                <a:ext uri="{FF2B5EF4-FFF2-40B4-BE49-F238E27FC236}">
                  <a16:creationId xmlns:a16="http://schemas.microsoft.com/office/drawing/2014/main" id="{D4955D14-67B0-894E-97B6-1362F5EA103B}"/>
                </a:ext>
              </a:extLst>
            </p:cNvPr>
            <p:cNvSpPr/>
            <p:nvPr/>
          </p:nvSpPr>
          <p:spPr>
            <a:xfrm>
              <a:off x="7944146" y="1508666"/>
              <a:ext cx="4076398" cy="86177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1400" spc="200">
                  <a:latin typeface="Acherus Grotesque Regular"/>
                  <a:ea typeface="Acherus Grotesque Regular"/>
                  <a:cs typeface="Acherus Grotesque Regular"/>
                  <a:sym typeface="Acherus Grotesque"/>
                </a:defRPr>
              </a:lvl1pPr>
            </a:lstStyle>
            <a:p>
              <a:r>
                <a:rPr sz="2500" spc="300" dirty="0">
                  <a:solidFill>
                    <a:schemeClr val="tx1"/>
                  </a:solidFill>
                  <a:latin typeface="Acherus Grotesque Light" panose="02000505000000020004" pitchFamily="2" charset="77"/>
                </a:rPr>
                <a:t>PLACE A SHORT HEADER</a:t>
              </a:r>
              <a:r>
                <a:rPr lang="en-US" sz="2500" spc="300" dirty="0">
                  <a:solidFill>
                    <a:schemeClr val="tx1"/>
                  </a:solidFill>
                  <a:latin typeface="Acherus Grotesque Light" panose="02000505000000020004" pitchFamily="2" charset="77"/>
                </a:rPr>
                <a:t> </a:t>
              </a:r>
              <a:r>
                <a:rPr sz="2500" spc="300" dirty="0">
                  <a:solidFill>
                    <a:schemeClr val="tx1"/>
                  </a:solidFill>
                  <a:latin typeface="Acherus Grotesque Light" panose="02000505000000020004" pitchFamily="2" charset="77"/>
                </a:rPr>
                <a:t>HERE.</a:t>
              </a:r>
            </a:p>
          </p:txBody>
        </p:sp>
        <p:sp>
          <p:nvSpPr>
            <p:cNvPr id="30" name="TextBox 20">
              <a:extLst>
                <a:ext uri="{FF2B5EF4-FFF2-40B4-BE49-F238E27FC236}">
                  <a16:creationId xmlns:a16="http://schemas.microsoft.com/office/drawing/2014/main" id="{3D59D47C-2B0A-4248-9699-A668FE65937A}"/>
                </a:ext>
              </a:extLst>
            </p:cNvPr>
            <p:cNvSpPr/>
            <p:nvPr/>
          </p:nvSpPr>
          <p:spPr>
            <a:xfrm>
              <a:off x="7944146" y="2536557"/>
              <a:ext cx="2946346" cy="278537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>
              <a:spAutoFit/>
            </a:bodyPr>
            <a:lstStyle>
              <a:lvl1pPr>
                <a:defRPr sz="1200">
                  <a:solidFill>
                    <a:srgbClr val="585C5E"/>
                  </a:solidFill>
                  <a:latin typeface="Crimson Text Roman"/>
                  <a:ea typeface="Crimson Text Roman"/>
                  <a:cs typeface="Crimson Text Roman"/>
                  <a:sym typeface="Crimson Text Roman"/>
                </a:defRPr>
              </a:lvl1pPr>
            </a:lstStyle>
            <a:p>
              <a:r>
                <a:rPr sz="2500" dirty="0">
                  <a:solidFill>
                    <a:schemeClr val="tx2"/>
                  </a:solidFill>
                </a:rPr>
                <a:t>Lorem ipsum dolor sit amet, consectetuer adipiscing elit, sed diam nonummy nibh euismod tincidunt ut laoreet dolore magna aliquam erat volutpat. </a:t>
              </a:r>
            </a:p>
          </p:txBody>
        </p:sp>
      </p:grpSp>
      <p:sp>
        <p:nvSpPr>
          <p:cNvPr id="22" name="Straight Connector 57">
            <a:extLst>
              <a:ext uri="{FF2B5EF4-FFF2-40B4-BE49-F238E27FC236}">
                <a16:creationId xmlns:a16="http://schemas.microsoft.com/office/drawing/2014/main" id="{62E823DB-FE85-7048-BF29-BC834B143FC7}"/>
              </a:ext>
            </a:extLst>
          </p:cNvPr>
          <p:cNvSpPr/>
          <p:nvPr/>
        </p:nvSpPr>
        <p:spPr>
          <a:xfrm>
            <a:off x="2738906" y="454676"/>
            <a:ext cx="11989848" cy="1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7538410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2514BF9B-9FD2-1F4C-B30F-77484A1B36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1216129"/>
              </p:ext>
            </p:extLst>
          </p:nvPr>
        </p:nvGraphicFramePr>
        <p:xfrm>
          <a:off x="998574" y="2293034"/>
          <a:ext cx="10194852" cy="1532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73D5E57-5174-724B-B420-44116409DF12}"/>
              </a:ext>
            </a:extLst>
          </p:cNvPr>
          <p:cNvCxnSpPr/>
          <p:nvPr/>
        </p:nvCxnSpPr>
        <p:spPr>
          <a:xfrm flipH="1" flipV="1">
            <a:off x="9617847" y="3999579"/>
            <a:ext cx="500" cy="352863"/>
          </a:xfrm>
          <a:prstGeom prst="line">
            <a:avLst/>
          </a:prstGeom>
          <a:ln w="63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73D5E57-5174-724B-B420-44116409DF12}"/>
              </a:ext>
            </a:extLst>
          </p:cNvPr>
          <p:cNvCxnSpPr/>
          <p:nvPr/>
        </p:nvCxnSpPr>
        <p:spPr>
          <a:xfrm flipH="1" flipV="1">
            <a:off x="7177967" y="3999579"/>
            <a:ext cx="500" cy="352863"/>
          </a:xfrm>
          <a:prstGeom prst="line">
            <a:avLst/>
          </a:prstGeom>
          <a:ln w="63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273D5E57-5174-724B-B420-44116409DF12}"/>
              </a:ext>
            </a:extLst>
          </p:cNvPr>
          <p:cNvCxnSpPr/>
          <p:nvPr/>
        </p:nvCxnSpPr>
        <p:spPr>
          <a:xfrm flipH="1" flipV="1">
            <a:off x="4738087" y="3999579"/>
            <a:ext cx="500" cy="352863"/>
          </a:xfrm>
          <a:prstGeom prst="line">
            <a:avLst/>
          </a:prstGeom>
          <a:ln w="63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73D5E57-5174-724B-B420-44116409DF12}"/>
              </a:ext>
            </a:extLst>
          </p:cNvPr>
          <p:cNvCxnSpPr/>
          <p:nvPr/>
        </p:nvCxnSpPr>
        <p:spPr>
          <a:xfrm flipH="1" flipV="1">
            <a:off x="2298207" y="3999579"/>
            <a:ext cx="500" cy="352863"/>
          </a:xfrm>
          <a:prstGeom prst="line">
            <a:avLst/>
          </a:prstGeom>
          <a:ln w="63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5"/>
          <p:cNvSpPr/>
          <p:nvPr/>
        </p:nvSpPr>
        <p:spPr>
          <a:xfrm>
            <a:off x="1260428" y="4695420"/>
            <a:ext cx="2075557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>
              <a:defRPr sz="1400" spc="200"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algn="ctr"/>
            <a:r>
              <a:rPr lang="en-US" dirty="0">
                <a:solidFill>
                  <a:schemeClr val="tx1"/>
                </a:solidFill>
                <a:latin typeface="Acherus Grotesque Light" panose="02000505000000020004" pitchFamily="2" charset="77"/>
              </a:rPr>
              <a:t>WRITE STEP</a:t>
            </a:r>
            <a:endParaRPr dirty="0">
              <a:solidFill>
                <a:schemeClr val="tx1"/>
              </a:solidFill>
              <a:latin typeface="Acherus Grotesque Light" panose="02000505000000020004" pitchFamily="2" charset="77"/>
            </a:endParaRPr>
          </a:p>
        </p:txBody>
      </p:sp>
      <p:sp>
        <p:nvSpPr>
          <p:cNvPr id="52" name="TextBox 5"/>
          <p:cNvSpPr/>
          <p:nvPr/>
        </p:nvSpPr>
        <p:spPr>
          <a:xfrm>
            <a:off x="3700308" y="4695420"/>
            <a:ext cx="2075557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>
              <a:defRPr sz="1400" spc="200"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algn="ctr"/>
            <a:r>
              <a:rPr lang="en-US" dirty="0">
                <a:solidFill>
                  <a:schemeClr val="tx1"/>
                </a:solidFill>
                <a:latin typeface="Acherus Grotesque Light" panose="02000505000000020004" pitchFamily="2" charset="77"/>
              </a:rPr>
              <a:t>WRITE STEP</a:t>
            </a:r>
            <a:endParaRPr dirty="0">
              <a:solidFill>
                <a:schemeClr val="tx1"/>
              </a:solidFill>
              <a:latin typeface="Acherus Grotesque Light" panose="02000505000000020004" pitchFamily="2" charset="77"/>
            </a:endParaRPr>
          </a:p>
        </p:txBody>
      </p:sp>
      <p:sp>
        <p:nvSpPr>
          <p:cNvPr id="54" name="TextBox 5"/>
          <p:cNvSpPr/>
          <p:nvPr/>
        </p:nvSpPr>
        <p:spPr>
          <a:xfrm>
            <a:off x="6140188" y="4695420"/>
            <a:ext cx="2075557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>
              <a:defRPr sz="1400" spc="200"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algn="ctr"/>
            <a:r>
              <a:rPr lang="en-US" dirty="0">
                <a:solidFill>
                  <a:schemeClr val="tx1"/>
                </a:solidFill>
                <a:latin typeface="Acherus Grotesque Light" panose="02000505000000020004" pitchFamily="2" charset="77"/>
              </a:rPr>
              <a:t>WRITE STEP</a:t>
            </a:r>
            <a:endParaRPr dirty="0">
              <a:solidFill>
                <a:schemeClr val="tx1"/>
              </a:solidFill>
              <a:latin typeface="Acherus Grotesque Light" panose="02000505000000020004" pitchFamily="2" charset="77"/>
            </a:endParaRPr>
          </a:p>
        </p:txBody>
      </p:sp>
      <p:sp>
        <p:nvSpPr>
          <p:cNvPr id="56" name="TextBox 5"/>
          <p:cNvSpPr/>
          <p:nvPr/>
        </p:nvSpPr>
        <p:spPr>
          <a:xfrm>
            <a:off x="8580068" y="4695420"/>
            <a:ext cx="2075557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>
              <a:defRPr sz="1400" spc="200"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algn="ctr"/>
            <a:r>
              <a:rPr lang="en-US" dirty="0">
                <a:solidFill>
                  <a:schemeClr val="tx1"/>
                </a:solidFill>
                <a:latin typeface="Acherus Grotesque Light" panose="02000505000000020004" pitchFamily="2" charset="77"/>
              </a:rPr>
              <a:t>WRITE STEP</a:t>
            </a:r>
            <a:endParaRPr dirty="0">
              <a:solidFill>
                <a:schemeClr val="tx1"/>
              </a:solidFill>
              <a:latin typeface="Acherus Grotesque Light" panose="02000505000000020004" pitchFamily="2" charset="77"/>
            </a:endParaRPr>
          </a:p>
        </p:txBody>
      </p:sp>
      <p:pic>
        <p:nvPicPr>
          <p:cNvPr id="27" name="pasted-image.pdf" descr="pasted-image.pdf">
            <a:extLst>
              <a:ext uri="{FF2B5EF4-FFF2-40B4-BE49-F238E27FC236}">
                <a16:creationId xmlns:a16="http://schemas.microsoft.com/office/drawing/2014/main" id="{2187B4DE-3FD9-1543-880F-9F03A1F7074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168" y="536315"/>
            <a:ext cx="227497" cy="227497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MEET OUR TEAM">
            <a:extLst>
              <a:ext uri="{FF2B5EF4-FFF2-40B4-BE49-F238E27FC236}">
                <a16:creationId xmlns:a16="http://schemas.microsoft.com/office/drawing/2014/main" id="{46BF3426-7FAB-F841-A9C7-7910D43DA8D0}"/>
              </a:ext>
            </a:extLst>
          </p:cNvPr>
          <p:cNvSpPr/>
          <p:nvPr/>
        </p:nvSpPr>
        <p:spPr>
          <a:xfrm>
            <a:off x="846665" y="763812"/>
            <a:ext cx="7322492" cy="667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Autofit/>
          </a:bodyPr>
          <a:lstStyle>
            <a:lvl1pPr defTabSz="859536">
              <a:lnSpc>
                <a:spcPct val="90000"/>
              </a:lnSpc>
              <a:defRPr sz="3759" spc="188">
                <a:solidFill>
                  <a:srgbClr val="585C5E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r>
              <a:rPr lang="en-US" sz="4400" spc="600" dirty="0">
                <a:solidFill>
                  <a:schemeClr val="tx2"/>
                </a:solidFill>
                <a:latin typeface="Acherus Grotesque Medium" panose="02000505000000020004" pitchFamily="2" charset="77"/>
              </a:rPr>
              <a:t>TITLE FOR SLIDE</a:t>
            </a:r>
            <a:endParaRPr sz="4400" spc="600" dirty="0">
              <a:solidFill>
                <a:schemeClr val="tx2"/>
              </a:solidFill>
              <a:latin typeface="Acherus Grotesque Medium" panose="02000505000000020004" pitchFamily="2" charset="77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85521FA8-3E65-914C-B334-54F20FD299E8}"/>
              </a:ext>
            </a:extLst>
          </p:cNvPr>
          <p:cNvSpPr/>
          <p:nvPr/>
        </p:nvSpPr>
        <p:spPr>
          <a:xfrm>
            <a:off x="9988817" y="6168238"/>
            <a:ext cx="2892993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rmAutofit/>
          </a:bodyPr>
          <a:lstStyle/>
          <a:p>
            <a:pPr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1400" spc="300" dirty="0">
                <a:solidFill>
                  <a:schemeClr val="tx1"/>
                </a:solidFill>
                <a:latin typeface="Acherus Grotesque Light" panose="02000505000000020004" pitchFamily="2" charset="77"/>
              </a:rPr>
              <a:t>SECTION TITLE</a:t>
            </a:r>
            <a:endParaRPr sz="1400" spc="300" dirty="0">
              <a:solidFill>
                <a:schemeClr val="tx1"/>
              </a:solidFill>
              <a:latin typeface="Acherus Grotesque Light" panose="02000505000000020004" pitchFamily="2" charset="77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B9375975-7E42-3F4D-BBAF-54BBBEBC98EA}"/>
              </a:ext>
            </a:extLst>
          </p:cNvPr>
          <p:cNvSpPr/>
          <p:nvPr/>
        </p:nvSpPr>
        <p:spPr>
          <a:xfrm>
            <a:off x="9017732" y="6168237"/>
            <a:ext cx="709828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1400" spc="300" dirty="0">
                <a:solidFill>
                  <a:schemeClr val="tx2"/>
                </a:solidFill>
                <a:latin typeface="Acherus Grotesque Light" panose="02000505000000020004" pitchFamily="2" charset="77"/>
              </a:rPr>
              <a:t>01</a:t>
            </a:r>
            <a:endParaRPr sz="1400" spc="300" dirty="0">
              <a:solidFill>
                <a:schemeClr val="tx2"/>
              </a:solidFill>
              <a:latin typeface="Acherus Grotesque Light" panose="02000505000000020004" pitchFamily="2" charset="77"/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DF0E7260-4AE9-A54E-8E05-69141A18C23D}"/>
              </a:ext>
            </a:extLst>
          </p:cNvPr>
          <p:cNvSpPr/>
          <p:nvPr/>
        </p:nvSpPr>
        <p:spPr>
          <a:xfrm>
            <a:off x="9691935" y="6172371"/>
            <a:ext cx="249382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1400" dirty="0">
                <a:solidFill>
                  <a:schemeClr val="tx1"/>
                </a:solidFill>
              </a:rPr>
              <a:t>/</a:t>
            </a:r>
            <a:endParaRPr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389781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asted-image.pdf" descr="pasted-image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168" y="536315"/>
            <a:ext cx="227497" cy="227497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MEET OUR TEAM"/>
          <p:cNvSpPr/>
          <p:nvPr/>
        </p:nvSpPr>
        <p:spPr>
          <a:xfrm>
            <a:off x="846665" y="763812"/>
            <a:ext cx="7322492" cy="667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Autofit/>
          </a:bodyPr>
          <a:lstStyle>
            <a:lvl1pPr defTabSz="859536">
              <a:lnSpc>
                <a:spcPct val="90000"/>
              </a:lnSpc>
              <a:defRPr sz="3759" spc="188">
                <a:solidFill>
                  <a:srgbClr val="585C5E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r>
              <a:rPr lang="en-US" sz="4400" spc="600" dirty="0">
                <a:solidFill>
                  <a:schemeClr val="tx2"/>
                </a:solidFill>
                <a:latin typeface="Acherus Grotesque Medium" panose="02000505000000020004" pitchFamily="2" charset="77"/>
              </a:rPr>
              <a:t>TITLE FOR SLIDE</a:t>
            </a:r>
            <a:endParaRPr sz="4400" spc="600" dirty="0">
              <a:solidFill>
                <a:schemeClr val="tx2"/>
              </a:solidFill>
              <a:latin typeface="Acherus Grotesque Medium" panose="02000505000000020004" pitchFamily="2" charset="77"/>
            </a:endParaRPr>
          </a:p>
        </p:txBody>
      </p:sp>
      <p:sp>
        <p:nvSpPr>
          <p:cNvPr id="51" name="TextBox 20"/>
          <p:cNvSpPr/>
          <p:nvPr/>
        </p:nvSpPr>
        <p:spPr>
          <a:xfrm>
            <a:off x="1173101" y="3005768"/>
            <a:ext cx="1720291" cy="3231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>
              <a:defRPr sz="1200">
                <a:solidFill>
                  <a:srgbClr val="585C5E"/>
                </a:solidFill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</a:lstStyle>
          <a:p>
            <a:pPr>
              <a:lnSpc>
                <a:spcPts val="1800"/>
              </a:lnSpc>
            </a:pPr>
            <a:r>
              <a:rPr lang="en-US" sz="1400" dirty="0">
                <a:solidFill>
                  <a:schemeClr val="tx2"/>
                </a:solidFill>
              </a:rPr>
              <a:t>First task here</a:t>
            </a:r>
          </a:p>
        </p:txBody>
      </p:sp>
      <p:sp>
        <p:nvSpPr>
          <p:cNvPr id="3" name="Rectangle 2"/>
          <p:cNvSpPr/>
          <p:nvPr/>
        </p:nvSpPr>
        <p:spPr>
          <a:xfrm>
            <a:off x="3374177" y="2483321"/>
            <a:ext cx="7770451" cy="4581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374177" y="2469858"/>
            <a:ext cx="7770452" cy="2781885"/>
            <a:chOff x="2582625" y="2438066"/>
            <a:chExt cx="5876404" cy="2519254"/>
          </a:xfrm>
        </p:grpSpPr>
        <p:sp>
          <p:nvSpPr>
            <p:cNvPr id="24" name="Straight Connector 55"/>
            <p:cNvSpPr/>
            <p:nvPr/>
          </p:nvSpPr>
          <p:spPr>
            <a:xfrm>
              <a:off x="2582625" y="2450258"/>
              <a:ext cx="4342" cy="2507062"/>
            </a:xfrm>
            <a:prstGeom prst="line">
              <a:avLst/>
            </a:prstGeom>
            <a:ln w="6350">
              <a:solidFill>
                <a:srgbClr val="E87722"/>
              </a:solidFill>
              <a:prstDash val="dash"/>
              <a:miter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25" name="Straight Connector 55"/>
            <p:cNvSpPr/>
            <p:nvPr/>
          </p:nvSpPr>
          <p:spPr>
            <a:xfrm>
              <a:off x="3074894" y="2450258"/>
              <a:ext cx="1" cy="2505456"/>
            </a:xfrm>
            <a:prstGeom prst="line">
              <a:avLst/>
            </a:prstGeom>
            <a:ln w="6350">
              <a:solidFill>
                <a:schemeClr val="accent3"/>
              </a:solidFill>
              <a:prstDash val="dash"/>
              <a:miter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26" name="Straight Connector 55"/>
            <p:cNvSpPr/>
            <p:nvPr/>
          </p:nvSpPr>
          <p:spPr>
            <a:xfrm>
              <a:off x="3567163" y="2450258"/>
              <a:ext cx="1" cy="2505456"/>
            </a:xfrm>
            <a:prstGeom prst="line">
              <a:avLst/>
            </a:prstGeom>
            <a:ln w="6350">
              <a:solidFill>
                <a:schemeClr val="accent3"/>
              </a:solidFill>
              <a:prstDash val="dash"/>
              <a:miter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27" name="Straight Connector 55"/>
            <p:cNvSpPr/>
            <p:nvPr/>
          </p:nvSpPr>
          <p:spPr>
            <a:xfrm>
              <a:off x="4055090" y="2450258"/>
              <a:ext cx="1" cy="2505456"/>
            </a:xfrm>
            <a:prstGeom prst="line">
              <a:avLst/>
            </a:prstGeom>
            <a:ln w="6350">
              <a:solidFill>
                <a:schemeClr val="accent3"/>
              </a:solidFill>
              <a:prstDash val="dash"/>
              <a:miter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28" name="Straight Connector 55"/>
            <p:cNvSpPr/>
            <p:nvPr/>
          </p:nvSpPr>
          <p:spPr>
            <a:xfrm>
              <a:off x="4543016" y="2450258"/>
              <a:ext cx="1" cy="2505456"/>
            </a:xfrm>
            <a:prstGeom prst="line">
              <a:avLst/>
            </a:prstGeom>
            <a:ln w="6350">
              <a:solidFill>
                <a:schemeClr val="accent3"/>
              </a:solidFill>
              <a:prstDash val="dash"/>
              <a:miter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30" name="Straight Connector 55"/>
            <p:cNvSpPr/>
            <p:nvPr/>
          </p:nvSpPr>
          <p:spPr>
            <a:xfrm>
              <a:off x="5030941" y="2450258"/>
              <a:ext cx="1" cy="2505456"/>
            </a:xfrm>
            <a:prstGeom prst="line">
              <a:avLst/>
            </a:prstGeom>
            <a:ln w="6350">
              <a:solidFill>
                <a:schemeClr val="accent3"/>
              </a:solidFill>
              <a:prstDash val="dash"/>
              <a:miter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31" name="Straight Connector 55"/>
            <p:cNvSpPr/>
            <p:nvPr/>
          </p:nvSpPr>
          <p:spPr>
            <a:xfrm>
              <a:off x="5531487" y="2450258"/>
              <a:ext cx="0" cy="2505456"/>
            </a:xfrm>
            <a:prstGeom prst="line">
              <a:avLst/>
            </a:prstGeom>
            <a:ln w="6350">
              <a:solidFill>
                <a:schemeClr val="accent3"/>
              </a:solidFill>
              <a:prstDash val="dash"/>
              <a:miter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32" name="Straight Connector 55"/>
            <p:cNvSpPr/>
            <p:nvPr/>
          </p:nvSpPr>
          <p:spPr>
            <a:xfrm>
              <a:off x="6019411" y="2450258"/>
              <a:ext cx="1" cy="2505456"/>
            </a:xfrm>
            <a:prstGeom prst="line">
              <a:avLst/>
            </a:prstGeom>
            <a:ln w="6350">
              <a:solidFill>
                <a:schemeClr val="accent3"/>
              </a:solidFill>
              <a:prstDash val="dash"/>
              <a:miter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33" name="Straight Connector 55"/>
            <p:cNvSpPr/>
            <p:nvPr/>
          </p:nvSpPr>
          <p:spPr>
            <a:xfrm>
              <a:off x="6507335" y="2450258"/>
              <a:ext cx="1" cy="2505456"/>
            </a:xfrm>
            <a:prstGeom prst="line">
              <a:avLst/>
            </a:prstGeom>
            <a:ln w="6350">
              <a:solidFill>
                <a:schemeClr val="accent3"/>
              </a:solidFill>
              <a:prstDash val="dash"/>
              <a:miter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34" name="Straight Connector 55"/>
            <p:cNvSpPr/>
            <p:nvPr/>
          </p:nvSpPr>
          <p:spPr>
            <a:xfrm>
              <a:off x="6995259" y="2438066"/>
              <a:ext cx="1" cy="2505456"/>
            </a:xfrm>
            <a:prstGeom prst="line">
              <a:avLst/>
            </a:prstGeom>
            <a:ln w="6350">
              <a:solidFill>
                <a:schemeClr val="accent3"/>
              </a:solidFill>
              <a:prstDash val="dash"/>
              <a:miter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35" name="Straight Connector 55"/>
            <p:cNvSpPr/>
            <p:nvPr/>
          </p:nvSpPr>
          <p:spPr>
            <a:xfrm>
              <a:off x="7483183" y="2450258"/>
              <a:ext cx="1" cy="2505456"/>
            </a:xfrm>
            <a:prstGeom prst="line">
              <a:avLst/>
            </a:prstGeom>
            <a:ln w="6350">
              <a:solidFill>
                <a:schemeClr val="accent3"/>
              </a:solidFill>
              <a:prstDash val="dash"/>
              <a:miter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36" name="Straight Connector 55"/>
            <p:cNvSpPr/>
            <p:nvPr/>
          </p:nvSpPr>
          <p:spPr>
            <a:xfrm>
              <a:off x="7971106" y="2450258"/>
              <a:ext cx="1" cy="2505456"/>
            </a:xfrm>
            <a:prstGeom prst="line">
              <a:avLst/>
            </a:prstGeom>
            <a:ln w="6350">
              <a:solidFill>
                <a:schemeClr val="accent3"/>
              </a:solidFill>
              <a:prstDash val="dash"/>
              <a:miter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37" name="Straight Connector 55"/>
            <p:cNvSpPr/>
            <p:nvPr/>
          </p:nvSpPr>
          <p:spPr>
            <a:xfrm>
              <a:off x="8459028" y="2450258"/>
              <a:ext cx="1" cy="2505456"/>
            </a:xfrm>
            <a:prstGeom prst="line">
              <a:avLst/>
            </a:prstGeom>
            <a:ln w="6350">
              <a:solidFill>
                <a:schemeClr val="accent3"/>
              </a:solidFill>
              <a:prstDash val="dash"/>
              <a:miter/>
            </a:ln>
          </p:spPr>
          <p:txBody>
            <a:bodyPr lIns="45719" rIns="45719"/>
            <a:lstStyle/>
            <a:p>
              <a:endParaRPr/>
            </a:p>
          </p:txBody>
        </p:sp>
      </p:grpSp>
      <p:sp>
        <p:nvSpPr>
          <p:cNvPr id="38" name="Straight Connector 57"/>
          <p:cNvSpPr/>
          <p:nvPr/>
        </p:nvSpPr>
        <p:spPr>
          <a:xfrm>
            <a:off x="1047371" y="2941431"/>
            <a:ext cx="10097257" cy="1"/>
          </a:xfrm>
          <a:prstGeom prst="line">
            <a:avLst/>
          </a:prstGeom>
          <a:ln w="6350">
            <a:solidFill>
              <a:schemeClr val="accent3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9" name="Straight Connector 57"/>
          <p:cNvSpPr/>
          <p:nvPr/>
        </p:nvSpPr>
        <p:spPr>
          <a:xfrm>
            <a:off x="1047371" y="3396439"/>
            <a:ext cx="10097257" cy="1"/>
          </a:xfrm>
          <a:prstGeom prst="line">
            <a:avLst/>
          </a:prstGeom>
          <a:ln w="6350">
            <a:solidFill>
              <a:schemeClr val="accent3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0" name="Straight Connector 57"/>
          <p:cNvSpPr/>
          <p:nvPr/>
        </p:nvSpPr>
        <p:spPr>
          <a:xfrm>
            <a:off x="1047371" y="3860265"/>
            <a:ext cx="10097257" cy="1"/>
          </a:xfrm>
          <a:prstGeom prst="line">
            <a:avLst/>
          </a:prstGeom>
          <a:ln w="6350">
            <a:solidFill>
              <a:schemeClr val="accent3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1" name="Straight Connector 57"/>
          <p:cNvSpPr/>
          <p:nvPr/>
        </p:nvSpPr>
        <p:spPr>
          <a:xfrm>
            <a:off x="1047371" y="4324092"/>
            <a:ext cx="10097257" cy="1"/>
          </a:xfrm>
          <a:prstGeom prst="line">
            <a:avLst/>
          </a:prstGeom>
          <a:ln w="6350">
            <a:solidFill>
              <a:schemeClr val="accent3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2" name="Straight Connector 57"/>
          <p:cNvSpPr/>
          <p:nvPr/>
        </p:nvSpPr>
        <p:spPr>
          <a:xfrm>
            <a:off x="1047371" y="4787917"/>
            <a:ext cx="10097257" cy="1"/>
          </a:xfrm>
          <a:prstGeom prst="line">
            <a:avLst/>
          </a:prstGeom>
          <a:ln w="6350">
            <a:solidFill>
              <a:schemeClr val="accent3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3" name="Straight Connector 57"/>
          <p:cNvSpPr/>
          <p:nvPr/>
        </p:nvSpPr>
        <p:spPr>
          <a:xfrm>
            <a:off x="1047371" y="5251743"/>
            <a:ext cx="10097257" cy="1"/>
          </a:xfrm>
          <a:prstGeom prst="line">
            <a:avLst/>
          </a:prstGeom>
          <a:ln w="6350">
            <a:solidFill>
              <a:schemeClr val="accent3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1" name="TextBox 5"/>
          <p:cNvSpPr/>
          <p:nvPr/>
        </p:nvSpPr>
        <p:spPr>
          <a:xfrm>
            <a:off x="3412647" y="2579704"/>
            <a:ext cx="590976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>
              <a:defRPr sz="1400" spc="200"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algn="ctr"/>
            <a:r>
              <a:rPr lang="en-US" sz="1000" dirty="0">
                <a:solidFill>
                  <a:schemeClr val="tx1"/>
                </a:solidFill>
              </a:rPr>
              <a:t>JAN</a:t>
            </a:r>
            <a:endParaRPr sz="1000" dirty="0">
              <a:solidFill>
                <a:schemeClr val="tx1"/>
              </a:solidFill>
            </a:endParaRPr>
          </a:p>
        </p:txBody>
      </p:sp>
      <p:sp>
        <p:nvSpPr>
          <p:cNvPr id="63" name="TextBox 5"/>
          <p:cNvSpPr/>
          <p:nvPr/>
        </p:nvSpPr>
        <p:spPr>
          <a:xfrm>
            <a:off x="4073303" y="2579704"/>
            <a:ext cx="590976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>
              <a:defRPr sz="1400" spc="200"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algn="ctr"/>
            <a:r>
              <a:rPr lang="en-US" sz="1000" dirty="0">
                <a:solidFill>
                  <a:schemeClr val="tx1"/>
                </a:solidFill>
              </a:rPr>
              <a:t>FEB</a:t>
            </a:r>
            <a:endParaRPr sz="1000" dirty="0">
              <a:solidFill>
                <a:schemeClr val="tx1"/>
              </a:solidFill>
            </a:endParaRPr>
          </a:p>
        </p:txBody>
      </p:sp>
      <p:sp>
        <p:nvSpPr>
          <p:cNvPr id="64" name="TextBox 5"/>
          <p:cNvSpPr/>
          <p:nvPr/>
        </p:nvSpPr>
        <p:spPr>
          <a:xfrm>
            <a:off x="4717249" y="2579704"/>
            <a:ext cx="590976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>
              <a:defRPr sz="1400" spc="200"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algn="ctr"/>
            <a:r>
              <a:rPr lang="en-US" sz="1000" dirty="0">
                <a:solidFill>
                  <a:schemeClr val="tx1"/>
                </a:solidFill>
              </a:rPr>
              <a:t>MAR</a:t>
            </a:r>
            <a:endParaRPr sz="1000" dirty="0">
              <a:solidFill>
                <a:schemeClr val="tx1"/>
              </a:solidFill>
            </a:endParaRPr>
          </a:p>
        </p:txBody>
      </p:sp>
      <p:sp>
        <p:nvSpPr>
          <p:cNvPr id="65" name="TextBox 5"/>
          <p:cNvSpPr/>
          <p:nvPr/>
        </p:nvSpPr>
        <p:spPr>
          <a:xfrm>
            <a:off x="5370650" y="2579704"/>
            <a:ext cx="590976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>
              <a:defRPr sz="1400" spc="200"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algn="ctr"/>
            <a:r>
              <a:rPr lang="en-US" sz="1000" dirty="0">
                <a:solidFill>
                  <a:schemeClr val="tx1"/>
                </a:solidFill>
              </a:rPr>
              <a:t>APR</a:t>
            </a:r>
            <a:endParaRPr sz="1000" dirty="0">
              <a:solidFill>
                <a:schemeClr val="tx1"/>
              </a:solidFill>
            </a:endParaRPr>
          </a:p>
        </p:txBody>
      </p:sp>
      <p:sp>
        <p:nvSpPr>
          <p:cNvPr id="66" name="TextBox 5"/>
          <p:cNvSpPr/>
          <p:nvPr/>
        </p:nvSpPr>
        <p:spPr>
          <a:xfrm>
            <a:off x="6010229" y="2579704"/>
            <a:ext cx="590976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>
              <a:defRPr sz="1400" spc="200"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algn="ctr"/>
            <a:r>
              <a:rPr lang="en-US" sz="1000">
                <a:solidFill>
                  <a:schemeClr val="tx1"/>
                </a:solidFill>
              </a:rPr>
              <a:t>MAY</a:t>
            </a:r>
            <a:endParaRPr sz="1000" dirty="0">
              <a:solidFill>
                <a:schemeClr val="tx1"/>
              </a:solidFill>
            </a:endParaRPr>
          </a:p>
        </p:txBody>
      </p:sp>
      <p:sp>
        <p:nvSpPr>
          <p:cNvPr id="67" name="TextBox 5"/>
          <p:cNvSpPr/>
          <p:nvPr/>
        </p:nvSpPr>
        <p:spPr>
          <a:xfrm>
            <a:off x="6661025" y="2579704"/>
            <a:ext cx="590976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>
              <a:defRPr sz="1400" spc="200"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algn="ctr"/>
            <a:r>
              <a:rPr lang="en-US" sz="1000" dirty="0">
                <a:solidFill>
                  <a:schemeClr val="tx1"/>
                </a:solidFill>
              </a:rPr>
              <a:t>JUN</a:t>
            </a:r>
            <a:endParaRPr sz="1000" dirty="0">
              <a:solidFill>
                <a:schemeClr val="tx1"/>
              </a:solidFill>
            </a:endParaRPr>
          </a:p>
        </p:txBody>
      </p:sp>
      <p:sp>
        <p:nvSpPr>
          <p:cNvPr id="68" name="TextBox 5"/>
          <p:cNvSpPr/>
          <p:nvPr/>
        </p:nvSpPr>
        <p:spPr>
          <a:xfrm>
            <a:off x="7321963" y="2579704"/>
            <a:ext cx="590976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>
              <a:defRPr sz="1400" spc="200"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algn="ctr"/>
            <a:r>
              <a:rPr lang="en-US" sz="1000" dirty="0">
                <a:solidFill>
                  <a:schemeClr val="tx1"/>
                </a:solidFill>
              </a:rPr>
              <a:t>JUL</a:t>
            </a:r>
            <a:endParaRPr sz="1000" dirty="0">
              <a:solidFill>
                <a:schemeClr val="tx1"/>
              </a:solidFill>
            </a:endParaRPr>
          </a:p>
        </p:txBody>
      </p:sp>
      <p:sp>
        <p:nvSpPr>
          <p:cNvPr id="69" name="TextBox 5"/>
          <p:cNvSpPr/>
          <p:nvPr/>
        </p:nvSpPr>
        <p:spPr>
          <a:xfrm>
            <a:off x="7967943" y="2579704"/>
            <a:ext cx="590976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>
              <a:defRPr sz="1400" spc="200"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algn="ctr"/>
            <a:r>
              <a:rPr lang="en-US" sz="1000" dirty="0">
                <a:solidFill>
                  <a:schemeClr val="tx1"/>
                </a:solidFill>
              </a:rPr>
              <a:t>AUG</a:t>
            </a:r>
            <a:endParaRPr sz="1000" dirty="0">
              <a:solidFill>
                <a:schemeClr val="tx1"/>
              </a:solidFill>
            </a:endParaRPr>
          </a:p>
        </p:txBody>
      </p:sp>
      <p:sp>
        <p:nvSpPr>
          <p:cNvPr id="70" name="TextBox 5"/>
          <p:cNvSpPr/>
          <p:nvPr/>
        </p:nvSpPr>
        <p:spPr>
          <a:xfrm>
            <a:off x="8613128" y="2579704"/>
            <a:ext cx="590976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>
              <a:defRPr sz="1400" spc="200"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algn="ctr"/>
            <a:r>
              <a:rPr lang="en-US" sz="1000" dirty="0">
                <a:solidFill>
                  <a:schemeClr val="tx1"/>
                </a:solidFill>
              </a:rPr>
              <a:t>SEP</a:t>
            </a:r>
            <a:endParaRPr sz="1000" dirty="0">
              <a:solidFill>
                <a:schemeClr val="tx1"/>
              </a:solidFill>
            </a:endParaRPr>
          </a:p>
        </p:txBody>
      </p:sp>
      <p:sp>
        <p:nvSpPr>
          <p:cNvPr id="71" name="TextBox 5"/>
          <p:cNvSpPr/>
          <p:nvPr/>
        </p:nvSpPr>
        <p:spPr>
          <a:xfrm>
            <a:off x="9253242" y="2579704"/>
            <a:ext cx="590976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>
              <a:defRPr sz="1400" spc="200"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algn="ctr"/>
            <a:r>
              <a:rPr lang="en-US" sz="1000" dirty="0">
                <a:solidFill>
                  <a:schemeClr val="tx1"/>
                </a:solidFill>
              </a:rPr>
              <a:t>OCT</a:t>
            </a:r>
            <a:endParaRPr sz="1000" dirty="0">
              <a:solidFill>
                <a:schemeClr val="tx1"/>
              </a:solidFill>
            </a:endParaRPr>
          </a:p>
        </p:txBody>
      </p:sp>
      <p:sp>
        <p:nvSpPr>
          <p:cNvPr id="72" name="TextBox 5"/>
          <p:cNvSpPr/>
          <p:nvPr/>
        </p:nvSpPr>
        <p:spPr>
          <a:xfrm>
            <a:off x="9895399" y="2579704"/>
            <a:ext cx="590976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>
              <a:defRPr sz="1400" spc="200"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algn="ctr"/>
            <a:r>
              <a:rPr lang="en-US" sz="1000" dirty="0">
                <a:solidFill>
                  <a:schemeClr val="tx1"/>
                </a:solidFill>
              </a:rPr>
              <a:t>NOV</a:t>
            </a:r>
            <a:endParaRPr sz="1000" dirty="0">
              <a:solidFill>
                <a:schemeClr val="tx1"/>
              </a:solidFill>
            </a:endParaRPr>
          </a:p>
        </p:txBody>
      </p:sp>
      <p:sp>
        <p:nvSpPr>
          <p:cNvPr id="73" name="TextBox 5"/>
          <p:cNvSpPr/>
          <p:nvPr/>
        </p:nvSpPr>
        <p:spPr>
          <a:xfrm>
            <a:off x="10540586" y="2579704"/>
            <a:ext cx="590976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>
              <a:defRPr sz="1400" spc="200"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algn="ctr"/>
            <a:r>
              <a:rPr lang="en-US" sz="1000" dirty="0">
                <a:solidFill>
                  <a:schemeClr val="tx1"/>
                </a:solidFill>
              </a:rPr>
              <a:t>DEC</a:t>
            </a:r>
            <a:endParaRPr sz="1000" dirty="0">
              <a:solidFill>
                <a:schemeClr val="tx1"/>
              </a:solidFill>
            </a:endParaRPr>
          </a:p>
        </p:txBody>
      </p:sp>
      <p:sp>
        <p:nvSpPr>
          <p:cNvPr id="74" name="TextBox 20"/>
          <p:cNvSpPr/>
          <p:nvPr/>
        </p:nvSpPr>
        <p:spPr>
          <a:xfrm>
            <a:off x="1159563" y="3473463"/>
            <a:ext cx="1720291" cy="3138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>
              <a:defRPr sz="1200">
                <a:solidFill>
                  <a:srgbClr val="585C5E"/>
                </a:solidFill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</a:lstStyle>
          <a:p>
            <a:pPr>
              <a:lnSpc>
                <a:spcPts val="1800"/>
              </a:lnSpc>
            </a:pPr>
            <a:r>
              <a:rPr lang="en-US" sz="1400" dirty="0">
                <a:solidFill>
                  <a:schemeClr val="tx2"/>
                </a:solidFill>
              </a:rPr>
              <a:t>Next task here</a:t>
            </a:r>
          </a:p>
        </p:txBody>
      </p:sp>
      <p:sp>
        <p:nvSpPr>
          <p:cNvPr id="75" name="TextBox 20"/>
          <p:cNvSpPr/>
          <p:nvPr/>
        </p:nvSpPr>
        <p:spPr>
          <a:xfrm>
            <a:off x="1159563" y="3937286"/>
            <a:ext cx="1720291" cy="3138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>
              <a:defRPr sz="1200">
                <a:solidFill>
                  <a:srgbClr val="585C5E"/>
                </a:solidFill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</a:lstStyle>
          <a:p>
            <a:pPr>
              <a:lnSpc>
                <a:spcPts val="1800"/>
              </a:lnSpc>
            </a:pPr>
            <a:r>
              <a:rPr lang="en-US" sz="1400" dirty="0">
                <a:solidFill>
                  <a:schemeClr val="tx2"/>
                </a:solidFill>
              </a:rPr>
              <a:t>Next task here</a:t>
            </a:r>
          </a:p>
        </p:txBody>
      </p:sp>
      <p:sp>
        <p:nvSpPr>
          <p:cNvPr id="76" name="TextBox 20"/>
          <p:cNvSpPr/>
          <p:nvPr/>
        </p:nvSpPr>
        <p:spPr>
          <a:xfrm>
            <a:off x="1159563" y="4415061"/>
            <a:ext cx="1720291" cy="3138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>
              <a:defRPr sz="1200">
                <a:solidFill>
                  <a:srgbClr val="585C5E"/>
                </a:solidFill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</a:lstStyle>
          <a:p>
            <a:pPr>
              <a:lnSpc>
                <a:spcPts val="1800"/>
              </a:lnSpc>
            </a:pPr>
            <a:r>
              <a:rPr lang="en-US" sz="1400" dirty="0">
                <a:solidFill>
                  <a:schemeClr val="tx2"/>
                </a:solidFill>
              </a:rPr>
              <a:t>Next task here</a:t>
            </a:r>
          </a:p>
        </p:txBody>
      </p:sp>
      <p:sp>
        <p:nvSpPr>
          <p:cNvPr id="77" name="TextBox 20"/>
          <p:cNvSpPr/>
          <p:nvPr/>
        </p:nvSpPr>
        <p:spPr>
          <a:xfrm>
            <a:off x="1159563" y="4862881"/>
            <a:ext cx="1720291" cy="3138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>
              <a:defRPr sz="1200">
                <a:solidFill>
                  <a:srgbClr val="585C5E"/>
                </a:solidFill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</a:lstStyle>
          <a:p>
            <a:pPr>
              <a:lnSpc>
                <a:spcPts val="1800"/>
              </a:lnSpc>
            </a:pPr>
            <a:r>
              <a:rPr lang="en-US" sz="1400" dirty="0">
                <a:solidFill>
                  <a:schemeClr val="tx2"/>
                </a:solidFill>
              </a:rPr>
              <a:t>Next task here</a:t>
            </a:r>
          </a:p>
        </p:txBody>
      </p:sp>
      <p:sp>
        <p:nvSpPr>
          <p:cNvPr id="5" name="Rectangle 4"/>
          <p:cNvSpPr/>
          <p:nvPr/>
        </p:nvSpPr>
        <p:spPr>
          <a:xfrm>
            <a:off x="3685696" y="3180444"/>
            <a:ext cx="3287645" cy="27432"/>
          </a:xfrm>
          <a:prstGeom prst="rect">
            <a:avLst/>
          </a:prstGeom>
          <a:solidFill>
            <a:srgbClr val="6C1035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5623922" y="3631415"/>
            <a:ext cx="4543766" cy="30292"/>
          </a:xfrm>
          <a:prstGeom prst="rect">
            <a:avLst/>
          </a:prstGeom>
          <a:solidFill>
            <a:srgbClr val="E8772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4976299" y="4094815"/>
            <a:ext cx="3937930" cy="30292"/>
          </a:xfrm>
          <a:prstGeom prst="rect">
            <a:avLst/>
          </a:prstGeom>
          <a:solidFill>
            <a:srgbClr val="6C1035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8286501" y="4569864"/>
            <a:ext cx="2524314" cy="30292"/>
          </a:xfrm>
          <a:prstGeom prst="rect">
            <a:avLst/>
          </a:prstGeom>
          <a:solidFill>
            <a:srgbClr val="E8772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4322654" y="5001976"/>
            <a:ext cx="6488160" cy="30292"/>
          </a:xfrm>
          <a:prstGeom prst="rect">
            <a:avLst/>
          </a:prstGeom>
          <a:solidFill>
            <a:srgbClr val="6C1035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F2E47C65-D904-664B-B6AD-F155CEAADEAE}"/>
              </a:ext>
            </a:extLst>
          </p:cNvPr>
          <p:cNvSpPr/>
          <p:nvPr/>
        </p:nvSpPr>
        <p:spPr>
          <a:xfrm>
            <a:off x="9988817" y="6168238"/>
            <a:ext cx="2892993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rmAutofit/>
          </a:bodyPr>
          <a:lstStyle/>
          <a:p>
            <a:pPr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1400" spc="300" dirty="0">
                <a:solidFill>
                  <a:schemeClr val="accent1"/>
                </a:solidFill>
                <a:latin typeface="Acherus Grotesque Light" panose="02000505000000020004" pitchFamily="2" charset="77"/>
              </a:rPr>
              <a:t>SECTION TITLE</a:t>
            </a:r>
            <a:endParaRPr sz="1400" spc="300" dirty="0">
              <a:solidFill>
                <a:schemeClr val="accent1"/>
              </a:solidFill>
              <a:latin typeface="Acherus Grotesque Light" panose="02000505000000020004" pitchFamily="2" charset="77"/>
            </a:endParaRPr>
          </a:p>
        </p:txBody>
      </p:sp>
      <p:sp>
        <p:nvSpPr>
          <p:cNvPr id="57" name="Title 1">
            <a:extLst>
              <a:ext uri="{FF2B5EF4-FFF2-40B4-BE49-F238E27FC236}">
                <a16:creationId xmlns:a16="http://schemas.microsoft.com/office/drawing/2014/main" id="{6FDCA195-4389-DD46-AF16-35DB36D5CFE5}"/>
              </a:ext>
            </a:extLst>
          </p:cNvPr>
          <p:cNvSpPr/>
          <p:nvPr/>
        </p:nvSpPr>
        <p:spPr>
          <a:xfrm>
            <a:off x="9017732" y="6168237"/>
            <a:ext cx="709828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1400" spc="300" dirty="0">
                <a:solidFill>
                  <a:schemeClr val="tx2"/>
                </a:solidFill>
                <a:latin typeface="Acherus Grotesque Light" panose="02000505000000020004" pitchFamily="2" charset="77"/>
              </a:rPr>
              <a:t>01</a:t>
            </a:r>
            <a:endParaRPr sz="1400" spc="300" dirty="0">
              <a:solidFill>
                <a:schemeClr val="tx2"/>
              </a:solidFill>
              <a:latin typeface="Acherus Grotesque Light" panose="02000505000000020004" pitchFamily="2" charset="77"/>
            </a:endParaRPr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B14791BA-BA2D-CE4E-985E-C669F0804893}"/>
              </a:ext>
            </a:extLst>
          </p:cNvPr>
          <p:cNvSpPr/>
          <p:nvPr/>
        </p:nvSpPr>
        <p:spPr>
          <a:xfrm>
            <a:off x="9691935" y="6172371"/>
            <a:ext cx="249382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1400" dirty="0">
                <a:solidFill>
                  <a:schemeClr val="accent1"/>
                </a:solidFill>
              </a:rPr>
              <a:t>/</a:t>
            </a:r>
            <a:endParaRPr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691117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06260FB4-F3B6-8749-9FA0-BB0BFA7D8EB0}"/>
              </a:ext>
            </a:extLst>
          </p:cNvPr>
          <p:cNvGrpSpPr/>
          <p:nvPr/>
        </p:nvGrpSpPr>
        <p:grpSpPr>
          <a:xfrm>
            <a:off x="3742262" y="780306"/>
            <a:ext cx="7327948" cy="1612038"/>
            <a:chOff x="7944146" y="1508666"/>
            <a:chExt cx="4076398" cy="1612038"/>
          </a:xfrm>
        </p:grpSpPr>
        <p:sp>
          <p:nvSpPr>
            <p:cNvPr id="54" name="TextBox 5">
              <a:extLst>
                <a:ext uri="{FF2B5EF4-FFF2-40B4-BE49-F238E27FC236}">
                  <a16:creationId xmlns:a16="http://schemas.microsoft.com/office/drawing/2014/main" id="{E72592C1-5E47-1545-8130-0603AF54B726}"/>
                </a:ext>
              </a:extLst>
            </p:cNvPr>
            <p:cNvSpPr/>
            <p:nvPr/>
          </p:nvSpPr>
          <p:spPr>
            <a:xfrm>
              <a:off x="7944146" y="1508666"/>
              <a:ext cx="4076398" cy="47705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1400" spc="200">
                  <a:latin typeface="Acherus Grotesque Regular"/>
                  <a:ea typeface="Acherus Grotesque Regular"/>
                  <a:cs typeface="Acherus Grotesque Regular"/>
                  <a:sym typeface="Acherus Grotesque"/>
                </a:defRPr>
              </a:lvl1pPr>
            </a:lstStyle>
            <a:p>
              <a:r>
                <a:rPr lang="en-US" sz="2500" spc="300" dirty="0">
                  <a:latin typeface="Acherus Grotesque Light" panose="02000505000000020004" pitchFamily="2" charset="77"/>
                </a:rPr>
                <a:t>FIRSTNAME LASTNAME</a:t>
              </a:r>
            </a:p>
          </p:txBody>
        </p:sp>
        <p:sp>
          <p:nvSpPr>
            <p:cNvPr id="55" name="TextBox 20">
              <a:extLst>
                <a:ext uri="{FF2B5EF4-FFF2-40B4-BE49-F238E27FC236}">
                  <a16:creationId xmlns:a16="http://schemas.microsoft.com/office/drawing/2014/main" id="{430FF0DC-0117-6949-970A-70A619FBE651}"/>
                </a:ext>
              </a:extLst>
            </p:cNvPr>
            <p:cNvSpPr/>
            <p:nvPr/>
          </p:nvSpPr>
          <p:spPr>
            <a:xfrm>
              <a:off x="7944146" y="2166597"/>
              <a:ext cx="4025532" cy="95410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1200">
                  <a:solidFill>
                    <a:srgbClr val="585C5E"/>
                  </a:solidFill>
                  <a:latin typeface="Crimson Text Roman"/>
                  <a:ea typeface="Crimson Text Roman"/>
                  <a:cs typeface="Crimson Text Roman"/>
                  <a:sym typeface="Crimson Text Roman"/>
                </a:defRPr>
              </a:lvl1pPr>
            </a:lstStyle>
            <a:p>
              <a:r>
                <a:rPr lang="en-US" sz="2800" dirty="0">
                  <a:solidFill>
                    <a:schemeClr val="tx2"/>
                  </a:solidFill>
                </a:rPr>
                <a:t>Lorem ipsum dolor sit </a:t>
              </a:r>
              <a:r>
                <a:rPr lang="en-US" sz="2800" dirty="0" err="1">
                  <a:solidFill>
                    <a:schemeClr val="tx2"/>
                  </a:solidFill>
                </a:rPr>
                <a:t>amet</a:t>
              </a:r>
              <a:r>
                <a:rPr lang="en-US" sz="2800" dirty="0">
                  <a:solidFill>
                    <a:schemeClr val="tx2"/>
                  </a:solidFill>
                </a:rPr>
                <a:t>, </a:t>
              </a:r>
              <a:r>
                <a:rPr lang="en-US" sz="2800" dirty="0" err="1">
                  <a:solidFill>
                    <a:schemeClr val="tx2"/>
                  </a:solidFill>
                </a:rPr>
                <a:t>consectetur</a:t>
              </a:r>
              <a:r>
                <a:rPr lang="en-US" sz="2800" dirty="0">
                  <a:solidFill>
                    <a:schemeClr val="tx2"/>
                  </a:solidFill>
                </a:rPr>
                <a:t> </a:t>
              </a:r>
              <a:r>
                <a:rPr lang="en-US" sz="2800" dirty="0" err="1">
                  <a:solidFill>
                    <a:schemeClr val="tx2"/>
                  </a:solidFill>
                </a:rPr>
                <a:t>adipiscing</a:t>
              </a:r>
              <a:r>
                <a:rPr lang="en-US" sz="2800" dirty="0">
                  <a:solidFill>
                    <a:schemeClr val="tx2"/>
                  </a:solidFill>
                </a:rPr>
                <a:t> </a:t>
              </a:r>
              <a:r>
                <a:rPr lang="en-US" sz="2800" dirty="0" err="1">
                  <a:solidFill>
                    <a:schemeClr val="tx2"/>
                  </a:solidFill>
                </a:rPr>
                <a:t>elit</a:t>
              </a:r>
              <a:r>
                <a:rPr lang="en-US" sz="2800" dirty="0">
                  <a:solidFill>
                    <a:schemeClr val="tx2"/>
                  </a:solidFill>
                </a:rPr>
                <a:t>. </a:t>
              </a:r>
              <a:r>
                <a:rPr lang="en-US" sz="2800" dirty="0" err="1">
                  <a:solidFill>
                    <a:schemeClr val="tx2"/>
                  </a:solidFill>
                </a:rPr>
                <a:t>Aenean</a:t>
              </a:r>
              <a:r>
                <a:rPr lang="en-US" sz="2800" dirty="0">
                  <a:solidFill>
                    <a:schemeClr val="tx2"/>
                  </a:solidFill>
                </a:rPr>
                <a:t> </a:t>
              </a:r>
              <a:r>
                <a:rPr lang="en-US" sz="2800" dirty="0" err="1">
                  <a:solidFill>
                    <a:schemeClr val="tx2"/>
                  </a:solidFill>
                </a:rPr>
                <a:t>viverra</a:t>
              </a:r>
              <a:r>
                <a:rPr lang="en-US" sz="2800" dirty="0">
                  <a:solidFill>
                    <a:schemeClr val="tx2"/>
                  </a:solidFill>
                </a:rPr>
                <a:t> </a:t>
              </a:r>
              <a:r>
                <a:rPr lang="en-US" sz="2800" dirty="0" err="1">
                  <a:solidFill>
                    <a:schemeClr val="tx2"/>
                  </a:solidFill>
                </a:rPr>
                <a:t>nunc</a:t>
              </a:r>
              <a:r>
                <a:rPr lang="en-US" sz="2800" dirty="0">
                  <a:solidFill>
                    <a:schemeClr val="tx2"/>
                  </a:solidFill>
                </a:rPr>
                <a:t> </a:t>
              </a:r>
              <a:r>
                <a:rPr lang="en-US" sz="2800" dirty="0" err="1">
                  <a:solidFill>
                    <a:schemeClr val="tx2"/>
                  </a:solidFill>
                </a:rPr>
                <a:t>nec</a:t>
              </a:r>
              <a:r>
                <a:rPr lang="en-US" sz="2800" dirty="0">
                  <a:solidFill>
                    <a:schemeClr val="tx2"/>
                  </a:solidFill>
                </a:rPr>
                <a:t> dui tempus.</a:t>
              </a:r>
              <a:endParaRPr sz="25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92983F7-934A-494A-9CCB-0332CB81DDA2}"/>
              </a:ext>
            </a:extLst>
          </p:cNvPr>
          <p:cNvGrpSpPr/>
          <p:nvPr/>
        </p:nvGrpSpPr>
        <p:grpSpPr>
          <a:xfrm>
            <a:off x="1124808" y="3667995"/>
            <a:ext cx="7327948" cy="1612038"/>
            <a:chOff x="7944146" y="1508666"/>
            <a:chExt cx="4076398" cy="1612038"/>
          </a:xfrm>
        </p:grpSpPr>
        <p:sp>
          <p:nvSpPr>
            <p:cNvPr id="60" name="TextBox 5">
              <a:extLst>
                <a:ext uri="{FF2B5EF4-FFF2-40B4-BE49-F238E27FC236}">
                  <a16:creationId xmlns:a16="http://schemas.microsoft.com/office/drawing/2014/main" id="{7D9A9B37-B211-2643-92B1-686C9E7462BB}"/>
                </a:ext>
              </a:extLst>
            </p:cNvPr>
            <p:cNvSpPr/>
            <p:nvPr/>
          </p:nvSpPr>
          <p:spPr>
            <a:xfrm>
              <a:off x="7944146" y="1508666"/>
              <a:ext cx="4076398" cy="47705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1400" spc="200">
                  <a:latin typeface="Acherus Grotesque Regular"/>
                  <a:ea typeface="Acherus Grotesque Regular"/>
                  <a:cs typeface="Acherus Grotesque Regular"/>
                  <a:sym typeface="Acherus Grotesque"/>
                </a:defRPr>
              </a:lvl1pPr>
            </a:lstStyle>
            <a:p>
              <a:pPr algn="r"/>
              <a:r>
                <a:rPr lang="en-US" sz="2500" spc="300" dirty="0">
                  <a:latin typeface="Acherus Grotesque Light" panose="02000505000000020004" pitchFamily="2" charset="77"/>
                </a:rPr>
                <a:t>FIRSTNAME LASTNAME</a:t>
              </a:r>
            </a:p>
          </p:txBody>
        </p:sp>
        <p:sp>
          <p:nvSpPr>
            <p:cNvPr id="61" name="TextBox 20">
              <a:extLst>
                <a:ext uri="{FF2B5EF4-FFF2-40B4-BE49-F238E27FC236}">
                  <a16:creationId xmlns:a16="http://schemas.microsoft.com/office/drawing/2014/main" id="{FA9E55A1-E944-D247-8169-1640618DDB0E}"/>
                </a:ext>
              </a:extLst>
            </p:cNvPr>
            <p:cNvSpPr/>
            <p:nvPr/>
          </p:nvSpPr>
          <p:spPr>
            <a:xfrm>
              <a:off x="7944146" y="2166597"/>
              <a:ext cx="4025532" cy="95410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1200">
                  <a:solidFill>
                    <a:srgbClr val="585C5E"/>
                  </a:solidFill>
                  <a:latin typeface="Crimson Text Roman"/>
                  <a:ea typeface="Crimson Text Roman"/>
                  <a:cs typeface="Crimson Text Roman"/>
                  <a:sym typeface="Crimson Text Roman"/>
                </a:defRPr>
              </a:lvl1pPr>
            </a:lstStyle>
            <a:p>
              <a:pPr algn="r"/>
              <a:r>
                <a:rPr lang="en-US" sz="2800" dirty="0">
                  <a:solidFill>
                    <a:schemeClr val="tx2"/>
                  </a:solidFill>
                </a:rPr>
                <a:t>Lorem ipsum dolor sit </a:t>
              </a:r>
              <a:r>
                <a:rPr lang="en-US" sz="2800" dirty="0" err="1">
                  <a:solidFill>
                    <a:schemeClr val="tx2"/>
                  </a:solidFill>
                </a:rPr>
                <a:t>amet</a:t>
              </a:r>
              <a:r>
                <a:rPr lang="en-US" sz="2800" dirty="0">
                  <a:solidFill>
                    <a:schemeClr val="tx2"/>
                  </a:solidFill>
                </a:rPr>
                <a:t>, </a:t>
              </a:r>
              <a:r>
                <a:rPr lang="en-US" sz="2800" dirty="0" err="1">
                  <a:solidFill>
                    <a:schemeClr val="tx2"/>
                  </a:solidFill>
                </a:rPr>
                <a:t>consectetur</a:t>
              </a:r>
              <a:r>
                <a:rPr lang="en-US" sz="2800" dirty="0">
                  <a:solidFill>
                    <a:schemeClr val="tx2"/>
                  </a:solidFill>
                </a:rPr>
                <a:t> </a:t>
              </a:r>
              <a:r>
                <a:rPr lang="en-US" sz="2800" dirty="0" err="1">
                  <a:solidFill>
                    <a:schemeClr val="tx2"/>
                  </a:solidFill>
                </a:rPr>
                <a:t>adipiscing</a:t>
              </a:r>
              <a:r>
                <a:rPr lang="en-US" sz="2800" dirty="0">
                  <a:solidFill>
                    <a:schemeClr val="tx2"/>
                  </a:solidFill>
                </a:rPr>
                <a:t> </a:t>
              </a:r>
              <a:r>
                <a:rPr lang="en-US" sz="2800" dirty="0" err="1">
                  <a:solidFill>
                    <a:schemeClr val="tx2"/>
                  </a:solidFill>
                </a:rPr>
                <a:t>elit</a:t>
              </a:r>
              <a:r>
                <a:rPr lang="en-US" sz="2800" dirty="0">
                  <a:solidFill>
                    <a:schemeClr val="tx2"/>
                  </a:solidFill>
                </a:rPr>
                <a:t>. </a:t>
              </a:r>
              <a:r>
                <a:rPr lang="en-US" sz="2800" dirty="0" err="1">
                  <a:solidFill>
                    <a:schemeClr val="tx2"/>
                  </a:solidFill>
                </a:rPr>
                <a:t>Aenean</a:t>
              </a:r>
              <a:r>
                <a:rPr lang="en-US" sz="2800" dirty="0">
                  <a:solidFill>
                    <a:schemeClr val="tx2"/>
                  </a:solidFill>
                </a:rPr>
                <a:t> </a:t>
              </a:r>
              <a:r>
                <a:rPr lang="en-US" sz="2800" dirty="0" err="1">
                  <a:solidFill>
                    <a:schemeClr val="tx2"/>
                  </a:solidFill>
                </a:rPr>
                <a:t>viverra</a:t>
              </a:r>
              <a:r>
                <a:rPr lang="en-US" sz="2800" dirty="0">
                  <a:solidFill>
                    <a:schemeClr val="tx2"/>
                  </a:solidFill>
                </a:rPr>
                <a:t> </a:t>
              </a:r>
              <a:r>
                <a:rPr lang="en-US" sz="2800" dirty="0" err="1">
                  <a:solidFill>
                    <a:schemeClr val="tx2"/>
                  </a:solidFill>
                </a:rPr>
                <a:t>nunc</a:t>
              </a:r>
              <a:r>
                <a:rPr lang="en-US" sz="2800" dirty="0">
                  <a:solidFill>
                    <a:schemeClr val="tx2"/>
                  </a:solidFill>
                </a:rPr>
                <a:t> </a:t>
              </a:r>
              <a:r>
                <a:rPr lang="en-US" sz="2800" dirty="0" err="1">
                  <a:solidFill>
                    <a:schemeClr val="tx2"/>
                  </a:solidFill>
                </a:rPr>
                <a:t>nec</a:t>
              </a:r>
              <a:r>
                <a:rPr lang="en-US" sz="2800" dirty="0">
                  <a:solidFill>
                    <a:schemeClr val="tx2"/>
                  </a:solidFill>
                </a:rPr>
                <a:t> dui tempus</a:t>
              </a:r>
              <a:r>
                <a:rPr lang="en-US" sz="2800" dirty="0"/>
                <a:t>.</a:t>
              </a:r>
              <a:endParaRPr sz="2500" dirty="0"/>
            </a:p>
          </p:txBody>
        </p:sp>
      </p:grpSp>
      <p:sp>
        <p:nvSpPr>
          <p:cNvPr id="22" name="Oval 26">
            <a:extLst>
              <a:ext uri="{FF2B5EF4-FFF2-40B4-BE49-F238E27FC236}">
                <a16:creationId xmlns:a16="http://schemas.microsoft.com/office/drawing/2014/main" id="{620721D9-1348-3548-8E8C-19963F720D41}"/>
              </a:ext>
            </a:extLst>
          </p:cNvPr>
          <p:cNvSpPr/>
          <p:nvPr/>
        </p:nvSpPr>
        <p:spPr>
          <a:xfrm>
            <a:off x="8600566" y="3667995"/>
            <a:ext cx="2469644" cy="2469644"/>
          </a:xfrm>
          <a:prstGeom prst="ellipse">
            <a:avLst/>
          </a:prstGeom>
          <a:ln>
            <a:solidFill>
              <a:schemeClr val="accent2"/>
            </a:solidFill>
            <a:prstDash val="dash"/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A7A7A7"/>
                </a:solidFill>
              </a:defRPr>
            </a:pPr>
            <a:endParaRPr/>
          </a:p>
        </p:txBody>
      </p:sp>
      <p:sp>
        <p:nvSpPr>
          <p:cNvPr id="23" name="Oval 26">
            <a:extLst>
              <a:ext uri="{FF2B5EF4-FFF2-40B4-BE49-F238E27FC236}">
                <a16:creationId xmlns:a16="http://schemas.microsoft.com/office/drawing/2014/main" id="{55EC9B37-BAFB-B241-8CB3-1D7AD695532F}"/>
              </a:ext>
            </a:extLst>
          </p:cNvPr>
          <p:cNvSpPr/>
          <p:nvPr/>
        </p:nvSpPr>
        <p:spPr>
          <a:xfrm>
            <a:off x="708968" y="824985"/>
            <a:ext cx="2469644" cy="2469644"/>
          </a:xfrm>
          <a:prstGeom prst="ellipse">
            <a:avLst/>
          </a:prstGeom>
          <a:ln>
            <a:solidFill>
              <a:schemeClr val="accent2"/>
            </a:solidFill>
            <a:prstDash val="dash"/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A7A7A7"/>
                </a:solidFill>
              </a:defRPr>
            </a:pPr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63F656-B477-E642-B0FF-BB202DAC57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790" y="916807"/>
            <a:ext cx="2286000" cy="2286000"/>
          </a:xfrm>
          <a:prstGeom prst="ellipse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B87B811-BC6E-404A-BF5C-2E631F99CF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2389" y="3759817"/>
            <a:ext cx="2285999" cy="2286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09951286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66471FFD-F387-DA43-BCDE-F80FF03C8392}"/>
              </a:ext>
            </a:extLst>
          </p:cNvPr>
          <p:cNvGrpSpPr/>
          <p:nvPr/>
        </p:nvGrpSpPr>
        <p:grpSpPr>
          <a:xfrm>
            <a:off x="3742262" y="780306"/>
            <a:ext cx="7327948" cy="1612038"/>
            <a:chOff x="7944146" y="1508666"/>
            <a:chExt cx="4076398" cy="1612038"/>
          </a:xfrm>
        </p:grpSpPr>
        <p:sp>
          <p:nvSpPr>
            <p:cNvPr id="39" name="TextBox 5">
              <a:extLst>
                <a:ext uri="{FF2B5EF4-FFF2-40B4-BE49-F238E27FC236}">
                  <a16:creationId xmlns:a16="http://schemas.microsoft.com/office/drawing/2014/main" id="{C8FFDBF7-7F58-3F4D-BEDD-1CA61EE4842E}"/>
                </a:ext>
              </a:extLst>
            </p:cNvPr>
            <p:cNvSpPr/>
            <p:nvPr/>
          </p:nvSpPr>
          <p:spPr>
            <a:xfrm>
              <a:off x="7944146" y="1508666"/>
              <a:ext cx="4076398" cy="47705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1400" spc="200">
                  <a:latin typeface="Acherus Grotesque Regular"/>
                  <a:ea typeface="Acherus Grotesque Regular"/>
                  <a:cs typeface="Acherus Grotesque Regular"/>
                  <a:sym typeface="Acherus Grotesque"/>
                </a:defRPr>
              </a:lvl1pPr>
            </a:lstStyle>
            <a:p>
              <a:r>
                <a:rPr lang="en-US" sz="2500" spc="300" dirty="0">
                  <a:latin typeface="Acherus Grotesque Light" panose="02000505000000020004" pitchFamily="2" charset="77"/>
                </a:rPr>
                <a:t>FIRSTNAME LASTNAME</a:t>
              </a:r>
            </a:p>
          </p:txBody>
        </p:sp>
        <p:sp>
          <p:nvSpPr>
            <p:cNvPr id="40" name="TextBox 20">
              <a:extLst>
                <a:ext uri="{FF2B5EF4-FFF2-40B4-BE49-F238E27FC236}">
                  <a16:creationId xmlns:a16="http://schemas.microsoft.com/office/drawing/2014/main" id="{F68F3598-11C3-804E-A250-0C355CDF4B12}"/>
                </a:ext>
              </a:extLst>
            </p:cNvPr>
            <p:cNvSpPr/>
            <p:nvPr/>
          </p:nvSpPr>
          <p:spPr>
            <a:xfrm>
              <a:off x="7944146" y="2166597"/>
              <a:ext cx="4025532" cy="95410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1200">
                  <a:solidFill>
                    <a:srgbClr val="585C5E"/>
                  </a:solidFill>
                  <a:latin typeface="Crimson Text Roman"/>
                  <a:ea typeface="Crimson Text Roman"/>
                  <a:cs typeface="Crimson Text Roman"/>
                  <a:sym typeface="Crimson Text Roman"/>
                </a:defRPr>
              </a:lvl1pPr>
            </a:lstStyle>
            <a:p>
              <a:r>
                <a:rPr lang="en-US" sz="2800" dirty="0">
                  <a:solidFill>
                    <a:schemeClr val="tx2"/>
                  </a:solidFill>
                </a:rPr>
                <a:t>Lorem ipsum dolor sit </a:t>
              </a:r>
              <a:r>
                <a:rPr lang="en-US" sz="2800" dirty="0" err="1">
                  <a:solidFill>
                    <a:schemeClr val="tx2"/>
                  </a:solidFill>
                </a:rPr>
                <a:t>amet</a:t>
              </a:r>
              <a:r>
                <a:rPr lang="en-US" sz="2800" dirty="0">
                  <a:solidFill>
                    <a:schemeClr val="tx2"/>
                  </a:solidFill>
                </a:rPr>
                <a:t>, </a:t>
              </a:r>
              <a:r>
                <a:rPr lang="en-US" sz="2800" dirty="0" err="1">
                  <a:solidFill>
                    <a:schemeClr val="tx2"/>
                  </a:solidFill>
                </a:rPr>
                <a:t>consectetur</a:t>
              </a:r>
              <a:r>
                <a:rPr lang="en-US" sz="2800" dirty="0">
                  <a:solidFill>
                    <a:schemeClr val="tx2"/>
                  </a:solidFill>
                </a:rPr>
                <a:t> </a:t>
              </a:r>
              <a:r>
                <a:rPr lang="en-US" sz="2800" dirty="0" err="1">
                  <a:solidFill>
                    <a:schemeClr val="tx2"/>
                  </a:solidFill>
                </a:rPr>
                <a:t>adipiscing</a:t>
              </a:r>
              <a:r>
                <a:rPr lang="en-US" sz="2800" dirty="0">
                  <a:solidFill>
                    <a:schemeClr val="tx2"/>
                  </a:solidFill>
                </a:rPr>
                <a:t> </a:t>
              </a:r>
              <a:r>
                <a:rPr lang="en-US" sz="2800" dirty="0" err="1">
                  <a:solidFill>
                    <a:schemeClr val="tx2"/>
                  </a:solidFill>
                </a:rPr>
                <a:t>elit</a:t>
              </a:r>
              <a:r>
                <a:rPr lang="en-US" sz="2800" dirty="0">
                  <a:solidFill>
                    <a:schemeClr val="tx2"/>
                  </a:solidFill>
                </a:rPr>
                <a:t>. </a:t>
              </a:r>
              <a:r>
                <a:rPr lang="en-US" sz="2800" dirty="0" err="1">
                  <a:solidFill>
                    <a:schemeClr val="tx2"/>
                  </a:solidFill>
                </a:rPr>
                <a:t>Aenean</a:t>
              </a:r>
              <a:r>
                <a:rPr lang="en-US" sz="2800" dirty="0">
                  <a:solidFill>
                    <a:schemeClr val="tx2"/>
                  </a:solidFill>
                </a:rPr>
                <a:t> </a:t>
              </a:r>
              <a:r>
                <a:rPr lang="en-US" sz="2800" dirty="0" err="1">
                  <a:solidFill>
                    <a:schemeClr val="tx2"/>
                  </a:solidFill>
                </a:rPr>
                <a:t>viverra</a:t>
              </a:r>
              <a:r>
                <a:rPr lang="en-US" sz="2800" dirty="0">
                  <a:solidFill>
                    <a:schemeClr val="tx2"/>
                  </a:solidFill>
                </a:rPr>
                <a:t> </a:t>
              </a:r>
              <a:r>
                <a:rPr lang="en-US" sz="2800" dirty="0" err="1">
                  <a:solidFill>
                    <a:schemeClr val="tx2"/>
                  </a:solidFill>
                </a:rPr>
                <a:t>nunc</a:t>
              </a:r>
              <a:r>
                <a:rPr lang="en-US" sz="2800" dirty="0">
                  <a:solidFill>
                    <a:schemeClr val="tx2"/>
                  </a:solidFill>
                </a:rPr>
                <a:t> </a:t>
              </a:r>
              <a:r>
                <a:rPr lang="en-US" sz="2800" dirty="0" err="1">
                  <a:solidFill>
                    <a:schemeClr val="tx2"/>
                  </a:solidFill>
                </a:rPr>
                <a:t>nec</a:t>
              </a:r>
              <a:r>
                <a:rPr lang="en-US" sz="2800" dirty="0">
                  <a:solidFill>
                    <a:schemeClr val="tx2"/>
                  </a:solidFill>
                </a:rPr>
                <a:t> dui tempus.</a:t>
              </a:r>
              <a:endParaRPr sz="25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E5521FD-13D4-7242-AB95-2C786F7ACAD2}"/>
              </a:ext>
            </a:extLst>
          </p:cNvPr>
          <p:cNvGrpSpPr/>
          <p:nvPr/>
        </p:nvGrpSpPr>
        <p:grpSpPr>
          <a:xfrm>
            <a:off x="1124808" y="3667995"/>
            <a:ext cx="7327948" cy="1612038"/>
            <a:chOff x="7944146" y="1508666"/>
            <a:chExt cx="4076398" cy="1612038"/>
          </a:xfrm>
        </p:grpSpPr>
        <p:sp>
          <p:nvSpPr>
            <p:cNvPr id="51" name="TextBox 5">
              <a:extLst>
                <a:ext uri="{FF2B5EF4-FFF2-40B4-BE49-F238E27FC236}">
                  <a16:creationId xmlns:a16="http://schemas.microsoft.com/office/drawing/2014/main" id="{9C93F0A3-0424-F34A-8324-D668981F7FEA}"/>
                </a:ext>
              </a:extLst>
            </p:cNvPr>
            <p:cNvSpPr/>
            <p:nvPr/>
          </p:nvSpPr>
          <p:spPr>
            <a:xfrm>
              <a:off x="7944146" y="1508666"/>
              <a:ext cx="4076398" cy="47705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1400" spc="200">
                  <a:latin typeface="Acherus Grotesque Regular"/>
                  <a:ea typeface="Acherus Grotesque Regular"/>
                  <a:cs typeface="Acherus Grotesque Regular"/>
                  <a:sym typeface="Acherus Grotesque"/>
                </a:defRPr>
              </a:lvl1pPr>
            </a:lstStyle>
            <a:p>
              <a:pPr algn="r"/>
              <a:r>
                <a:rPr lang="en-US" sz="2500" spc="300" dirty="0">
                  <a:latin typeface="Acherus Grotesque Light" panose="02000505000000020004" pitchFamily="2" charset="77"/>
                </a:rPr>
                <a:t>FIRSTNAME LASTNAME</a:t>
              </a:r>
            </a:p>
          </p:txBody>
        </p:sp>
        <p:sp>
          <p:nvSpPr>
            <p:cNvPr id="52" name="TextBox 20">
              <a:extLst>
                <a:ext uri="{FF2B5EF4-FFF2-40B4-BE49-F238E27FC236}">
                  <a16:creationId xmlns:a16="http://schemas.microsoft.com/office/drawing/2014/main" id="{5C11480D-1332-E149-8253-03C9F204F1BD}"/>
                </a:ext>
              </a:extLst>
            </p:cNvPr>
            <p:cNvSpPr/>
            <p:nvPr/>
          </p:nvSpPr>
          <p:spPr>
            <a:xfrm>
              <a:off x="7944146" y="2166597"/>
              <a:ext cx="4025532" cy="95410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1200">
                  <a:solidFill>
                    <a:srgbClr val="585C5E"/>
                  </a:solidFill>
                  <a:latin typeface="Crimson Text Roman"/>
                  <a:ea typeface="Crimson Text Roman"/>
                  <a:cs typeface="Crimson Text Roman"/>
                  <a:sym typeface="Crimson Text Roman"/>
                </a:defRPr>
              </a:lvl1pPr>
            </a:lstStyle>
            <a:p>
              <a:pPr algn="r"/>
              <a:r>
                <a:rPr lang="en-US" sz="2800" dirty="0">
                  <a:solidFill>
                    <a:schemeClr val="tx2"/>
                  </a:solidFill>
                </a:rPr>
                <a:t>Lorem ipsum dolor sit </a:t>
              </a:r>
              <a:r>
                <a:rPr lang="en-US" sz="2800" dirty="0" err="1">
                  <a:solidFill>
                    <a:schemeClr val="tx2"/>
                  </a:solidFill>
                </a:rPr>
                <a:t>amet</a:t>
              </a:r>
              <a:r>
                <a:rPr lang="en-US" sz="2800" dirty="0">
                  <a:solidFill>
                    <a:schemeClr val="tx2"/>
                  </a:solidFill>
                </a:rPr>
                <a:t>, </a:t>
              </a:r>
              <a:r>
                <a:rPr lang="en-US" sz="2800" dirty="0" err="1">
                  <a:solidFill>
                    <a:schemeClr val="tx2"/>
                  </a:solidFill>
                </a:rPr>
                <a:t>consectetur</a:t>
              </a:r>
              <a:r>
                <a:rPr lang="en-US" sz="2800" dirty="0">
                  <a:solidFill>
                    <a:schemeClr val="tx2"/>
                  </a:solidFill>
                </a:rPr>
                <a:t> </a:t>
              </a:r>
              <a:r>
                <a:rPr lang="en-US" sz="2800" dirty="0" err="1">
                  <a:solidFill>
                    <a:schemeClr val="tx2"/>
                  </a:solidFill>
                </a:rPr>
                <a:t>adipiscing</a:t>
              </a:r>
              <a:r>
                <a:rPr lang="en-US" sz="2800" dirty="0">
                  <a:solidFill>
                    <a:schemeClr val="tx2"/>
                  </a:solidFill>
                </a:rPr>
                <a:t> </a:t>
              </a:r>
              <a:r>
                <a:rPr lang="en-US" sz="2800" dirty="0" err="1">
                  <a:solidFill>
                    <a:schemeClr val="tx2"/>
                  </a:solidFill>
                </a:rPr>
                <a:t>elit</a:t>
              </a:r>
              <a:r>
                <a:rPr lang="en-US" sz="2800" dirty="0">
                  <a:solidFill>
                    <a:schemeClr val="tx2"/>
                  </a:solidFill>
                </a:rPr>
                <a:t>. </a:t>
              </a:r>
              <a:r>
                <a:rPr lang="en-US" sz="2800" dirty="0" err="1">
                  <a:solidFill>
                    <a:schemeClr val="tx2"/>
                  </a:solidFill>
                </a:rPr>
                <a:t>Aenean</a:t>
              </a:r>
              <a:r>
                <a:rPr lang="en-US" sz="2800" dirty="0">
                  <a:solidFill>
                    <a:schemeClr val="tx2"/>
                  </a:solidFill>
                </a:rPr>
                <a:t> </a:t>
              </a:r>
              <a:r>
                <a:rPr lang="en-US" sz="2800" dirty="0" err="1">
                  <a:solidFill>
                    <a:schemeClr val="tx2"/>
                  </a:solidFill>
                </a:rPr>
                <a:t>viverra</a:t>
              </a:r>
              <a:r>
                <a:rPr lang="en-US" sz="2800" dirty="0">
                  <a:solidFill>
                    <a:schemeClr val="tx2"/>
                  </a:solidFill>
                </a:rPr>
                <a:t> </a:t>
              </a:r>
              <a:r>
                <a:rPr lang="en-US" sz="2800" dirty="0" err="1">
                  <a:solidFill>
                    <a:schemeClr val="tx2"/>
                  </a:solidFill>
                </a:rPr>
                <a:t>nunc</a:t>
              </a:r>
              <a:r>
                <a:rPr lang="en-US" sz="2800" dirty="0">
                  <a:solidFill>
                    <a:schemeClr val="tx2"/>
                  </a:solidFill>
                </a:rPr>
                <a:t> </a:t>
              </a:r>
              <a:r>
                <a:rPr lang="en-US" sz="2800" dirty="0" err="1">
                  <a:solidFill>
                    <a:schemeClr val="tx2"/>
                  </a:solidFill>
                </a:rPr>
                <a:t>nec</a:t>
              </a:r>
              <a:r>
                <a:rPr lang="en-US" sz="2800" dirty="0">
                  <a:solidFill>
                    <a:schemeClr val="tx2"/>
                  </a:solidFill>
                </a:rPr>
                <a:t> dui tempus.</a:t>
              </a:r>
              <a:endParaRPr sz="2500" dirty="0">
                <a:solidFill>
                  <a:schemeClr val="tx2"/>
                </a:solidFill>
              </a:endParaRP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BA266EC-4828-CE45-B909-81745BD63F3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A0EA13F-EF47-A545-BEE1-251C41A785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77253404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FF0CA9-F736-2D46-9466-9E0690F17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18607" y="1060450"/>
            <a:ext cx="7148326" cy="473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082671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78375" y="1971040"/>
            <a:ext cx="8281532" cy="3996229"/>
            <a:chOff x="811367" y="1905000"/>
            <a:chExt cx="7169414" cy="3459578"/>
          </a:xfrm>
          <a:effectLst/>
        </p:grpSpPr>
        <p:sp>
          <p:nvSpPr>
            <p:cNvPr id="171" name="AutoShape 4"/>
            <p:cNvSpPr>
              <a:spLocks noChangeAspect="1" noChangeArrowheads="1" noTextEdit="1"/>
            </p:cNvSpPr>
            <p:nvPr/>
          </p:nvSpPr>
          <p:spPr bwMode="auto">
            <a:xfrm>
              <a:off x="1252955" y="1905000"/>
              <a:ext cx="6723921" cy="3459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>
                <a:defRPr/>
              </a:pPr>
              <a:endParaRPr lang="en-US" dirty="0">
                <a:solidFill>
                  <a:sysClr val="windowText" lastClr="000000"/>
                </a:solidFill>
                <a:latin typeface="Acherus Grotesque Regular" charset="0"/>
                <a:ea typeface="Acherus Grotesque Regular" charset="0"/>
                <a:cs typeface="Acherus Grotesque Regular" charset="0"/>
              </a:endParaRPr>
            </a:p>
          </p:txBody>
        </p:sp>
        <p:sp>
          <p:nvSpPr>
            <p:cNvPr id="172" name="Freeform 6"/>
            <p:cNvSpPr>
              <a:spLocks/>
            </p:cNvSpPr>
            <p:nvPr/>
          </p:nvSpPr>
          <p:spPr bwMode="auto">
            <a:xfrm>
              <a:off x="6450132" y="1908905"/>
              <a:ext cx="1530649" cy="3451769"/>
            </a:xfrm>
            <a:custGeom>
              <a:avLst/>
              <a:gdLst/>
              <a:ahLst/>
              <a:cxnLst>
                <a:cxn ang="0">
                  <a:pos x="784" y="884"/>
                </a:cxn>
                <a:cxn ang="0">
                  <a:pos x="326" y="0"/>
                </a:cxn>
                <a:cxn ang="0">
                  <a:pos x="326" y="0"/>
                </a:cxn>
                <a:cxn ang="0">
                  <a:pos x="0" y="0"/>
                </a:cxn>
                <a:cxn ang="0">
                  <a:pos x="461" y="884"/>
                </a:cxn>
                <a:cxn ang="0">
                  <a:pos x="0" y="1768"/>
                </a:cxn>
                <a:cxn ang="0">
                  <a:pos x="326" y="1768"/>
                </a:cxn>
                <a:cxn ang="0">
                  <a:pos x="784" y="884"/>
                </a:cxn>
              </a:cxnLst>
              <a:rect l="0" t="0" r="r" b="b"/>
              <a:pathLst>
                <a:path w="784" h="1768">
                  <a:moveTo>
                    <a:pt x="784" y="884"/>
                  </a:moveTo>
                  <a:lnTo>
                    <a:pt x="326" y="0"/>
                  </a:lnTo>
                  <a:lnTo>
                    <a:pt x="326" y="0"/>
                  </a:lnTo>
                  <a:lnTo>
                    <a:pt x="0" y="0"/>
                  </a:lnTo>
                  <a:lnTo>
                    <a:pt x="461" y="884"/>
                  </a:lnTo>
                  <a:lnTo>
                    <a:pt x="0" y="1768"/>
                  </a:lnTo>
                  <a:lnTo>
                    <a:pt x="326" y="1768"/>
                  </a:lnTo>
                  <a:lnTo>
                    <a:pt x="784" y="884"/>
                  </a:lnTo>
                  <a:close/>
                </a:path>
              </a:pathLst>
            </a:custGeom>
            <a:solidFill>
              <a:srgbClr val="75787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>
                <a:defRPr/>
              </a:pPr>
              <a:endParaRPr lang="en-US" dirty="0">
                <a:solidFill>
                  <a:sysClr val="windowText" lastClr="000000"/>
                </a:solidFill>
                <a:latin typeface="Klinic Slab Book" charset="0"/>
                <a:ea typeface="Klinic Slab Book" charset="0"/>
                <a:cs typeface="Klinic Slab Book" charset="0"/>
              </a:endParaRPr>
            </a:p>
          </p:txBody>
        </p:sp>
        <p:sp>
          <p:nvSpPr>
            <p:cNvPr id="173" name="Freeform 7"/>
            <p:cNvSpPr>
              <a:spLocks/>
            </p:cNvSpPr>
            <p:nvPr/>
          </p:nvSpPr>
          <p:spPr bwMode="auto">
            <a:xfrm>
              <a:off x="1256860" y="2328662"/>
              <a:ext cx="5552506" cy="382662"/>
            </a:xfrm>
            <a:custGeom>
              <a:avLst/>
              <a:gdLst/>
              <a:ahLst/>
              <a:cxnLst>
                <a:cxn ang="0">
                  <a:pos x="2743" y="0"/>
                </a:cxn>
                <a:cxn ang="0">
                  <a:pos x="0" y="0"/>
                </a:cxn>
                <a:cxn ang="0">
                  <a:pos x="0" y="196"/>
                </a:cxn>
                <a:cxn ang="0">
                  <a:pos x="2844" y="196"/>
                </a:cxn>
                <a:cxn ang="0">
                  <a:pos x="2743" y="0"/>
                </a:cxn>
              </a:cxnLst>
              <a:rect l="0" t="0" r="r" b="b"/>
              <a:pathLst>
                <a:path w="2844" h="196">
                  <a:moveTo>
                    <a:pt x="2743" y="0"/>
                  </a:moveTo>
                  <a:lnTo>
                    <a:pt x="0" y="0"/>
                  </a:lnTo>
                  <a:lnTo>
                    <a:pt x="0" y="196"/>
                  </a:lnTo>
                  <a:lnTo>
                    <a:pt x="2844" y="196"/>
                  </a:lnTo>
                  <a:lnTo>
                    <a:pt x="2743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>
                <a:defRPr/>
              </a:pPr>
              <a:endParaRPr lang="en-US" dirty="0">
                <a:solidFill>
                  <a:sysClr val="windowText" lastClr="000000"/>
                </a:solidFill>
                <a:latin typeface="Klinic Slab Book" charset="0"/>
                <a:ea typeface="Klinic Slab Book" charset="0"/>
                <a:cs typeface="Klinic Slab Book" charset="0"/>
              </a:endParaRPr>
            </a:p>
          </p:txBody>
        </p:sp>
        <p:sp>
          <p:nvSpPr>
            <p:cNvPr id="174" name="Freeform 8"/>
            <p:cNvSpPr>
              <a:spLocks/>
            </p:cNvSpPr>
            <p:nvPr/>
          </p:nvSpPr>
          <p:spPr bwMode="auto">
            <a:xfrm>
              <a:off x="1256860" y="3201366"/>
              <a:ext cx="6009358" cy="386567"/>
            </a:xfrm>
            <a:custGeom>
              <a:avLst/>
              <a:gdLst/>
              <a:ahLst/>
              <a:cxnLst>
                <a:cxn ang="0">
                  <a:pos x="2974" y="0"/>
                </a:cxn>
                <a:cxn ang="0">
                  <a:pos x="2974" y="2"/>
                </a:cxn>
                <a:cxn ang="0">
                  <a:pos x="0" y="2"/>
                </a:cxn>
                <a:cxn ang="0">
                  <a:pos x="0" y="198"/>
                </a:cxn>
                <a:cxn ang="0">
                  <a:pos x="3078" y="198"/>
                </a:cxn>
                <a:cxn ang="0">
                  <a:pos x="2974" y="0"/>
                </a:cxn>
              </a:cxnLst>
              <a:rect l="0" t="0" r="r" b="b"/>
              <a:pathLst>
                <a:path w="3078" h="198">
                  <a:moveTo>
                    <a:pt x="2974" y="0"/>
                  </a:moveTo>
                  <a:lnTo>
                    <a:pt x="2974" y="2"/>
                  </a:lnTo>
                  <a:lnTo>
                    <a:pt x="0" y="2"/>
                  </a:lnTo>
                  <a:lnTo>
                    <a:pt x="0" y="198"/>
                  </a:lnTo>
                  <a:lnTo>
                    <a:pt x="3078" y="198"/>
                  </a:lnTo>
                  <a:lnTo>
                    <a:pt x="2974" y="0"/>
                  </a:lnTo>
                  <a:close/>
                </a:path>
              </a:pathLst>
            </a:custGeom>
            <a:solidFill>
              <a:srgbClr val="E8772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>
                <a:defRPr/>
              </a:pPr>
              <a:endParaRPr lang="en-US" dirty="0">
                <a:solidFill>
                  <a:sysClr val="windowText" lastClr="000000"/>
                </a:solidFill>
                <a:latin typeface="Klinic Slab Book" charset="0"/>
                <a:ea typeface="Klinic Slab Book" charset="0"/>
                <a:cs typeface="Klinic Slab Book" charset="0"/>
              </a:endParaRPr>
            </a:p>
          </p:txBody>
        </p:sp>
        <p:sp>
          <p:nvSpPr>
            <p:cNvPr id="175" name="Freeform 9"/>
            <p:cNvSpPr>
              <a:spLocks/>
            </p:cNvSpPr>
            <p:nvPr/>
          </p:nvSpPr>
          <p:spPr bwMode="auto">
            <a:xfrm>
              <a:off x="1256860" y="1908905"/>
              <a:ext cx="5327986" cy="368996"/>
            </a:xfrm>
            <a:custGeom>
              <a:avLst/>
              <a:gdLst/>
              <a:ahLst/>
              <a:cxnLst>
                <a:cxn ang="0">
                  <a:pos x="2632" y="0"/>
                </a:cxn>
                <a:cxn ang="0">
                  <a:pos x="0" y="0"/>
                </a:cxn>
                <a:cxn ang="0">
                  <a:pos x="0" y="189"/>
                </a:cxn>
                <a:cxn ang="0">
                  <a:pos x="2729" y="189"/>
                </a:cxn>
                <a:cxn ang="0">
                  <a:pos x="2632" y="0"/>
                </a:cxn>
              </a:cxnLst>
              <a:rect l="0" t="0" r="r" b="b"/>
              <a:pathLst>
                <a:path w="2729" h="189">
                  <a:moveTo>
                    <a:pt x="2632" y="0"/>
                  </a:moveTo>
                  <a:lnTo>
                    <a:pt x="0" y="0"/>
                  </a:lnTo>
                  <a:lnTo>
                    <a:pt x="0" y="189"/>
                  </a:lnTo>
                  <a:lnTo>
                    <a:pt x="2729" y="189"/>
                  </a:lnTo>
                  <a:lnTo>
                    <a:pt x="2632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>
                <a:defRPr/>
              </a:pPr>
              <a:endParaRPr lang="en-US" dirty="0">
                <a:solidFill>
                  <a:sysClr val="windowText" lastClr="000000"/>
                </a:solidFill>
                <a:latin typeface="Klinic Slab Book" charset="0"/>
                <a:ea typeface="Klinic Slab Book" charset="0"/>
                <a:cs typeface="Klinic Slab Book" charset="0"/>
              </a:endParaRPr>
            </a:p>
          </p:txBody>
        </p:sp>
        <p:sp>
          <p:nvSpPr>
            <p:cNvPr id="176" name="Freeform 10"/>
            <p:cNvSpPr>
              <a:spLocks/>
            </p:cNvSpPr>
            <p:nvPr/>
          </p:nvSpPr>
          <p:spPr bwMode="auto">
            <a:xfrm>
              <a:off x="1256860" y="2762086"/>
              <a:ext cx="5784838" cy="392425"/>
            </a:xfrm>
            <a:custGeom>
              <a:avLst/>
              <a:gdLst/>
              <a:ahLst/>
              <a:cxnLst>
                <a:cxn ang="0">
                  <a:pos x="2859" y="0"/>
                </a:cxn>
                <a:cxn ang="0">
                  <a:pos x="0" y="0"/>
                </a:cxn>
                <a:cxn ang="0">
                  <a:pos x="0" y="201"/>
                </a:cxn>
                <a:cxn ang="0">
                  <a:pos x="2963" y="201"/>
                </a:cxn>
                <a:cxn ang="0">
                  <a:pos x="2859" y="0"/>
                </a:cxn>
              </a:cxnLst>
              <a:rect l="0" t="0" r="r" b="b"/>
              <a:pathLst>
                <a:path w="2963" h="201">
                  <a:moveTo>
                    <a:pt x="2859" y="0"/>
                  </a:moveTo>
                  <a:lnTo>
                    <a:pt x="0" y="0"/>
                  </a:lnTo>
                  <a:lnTo>
                    <a:pt x="0" y="201"/>
                  </a:lnTo>
                  <a:lnTo>
                    <a:pt x="2963" y="201"/>
                  </a:lnTo>
                  <a:lnTo>
                    <a:pt x="2859" y="0"/>
                  </a:lnTo>
                  <a:close/>
                </a:path>
              </a:pathLst>
            </a:custGeom>
            <a:solidFill>
              <a:srgbClr val="E88B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>
                <a:defRPr/>
              </a:pPr>
              <a:endParaRPr lang="en-US" dirty="0">
                <a:solidFill>
                  <a:sysClr val="windowText" lastClr="000000"/>
                </a:solidFill>
                <a:latin typeface="Klinic Slab Book" charset="0"/>
                <a:ea typeface="Klinic Slab Book" charset="0"/>
                <a:cs typeface="Klinic Slab Book" charset="0"/>
              </a:endParaRPr>
            </a:p>
          </p:txBody>
        </p:sp>
        <p:sp>
          <p:nvSpPr>
            <p:cNvPr id="177" name="Rectangle 11"/>
            <p:cNvSpPr>
              <a:spLocks noChangeArrowheads="1"/>
            </p:cNvSpPr>
            <p:nvPr/>
          </p:nvSpPr>
          <p:spPr bwMode="auto">
            <a:xfrm>
              <a:off x="3429835" y="3689455"/>
              <a:ext cx="1079655" cy="16712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>
                <a:defRPr/>
              </a:pPr>
              <a:endParaRPr lang="en-US" dirty="0">
                <a:solidFill>
                  <a:sysClr val="windowText" lastClr="000000"/>
                </a:solidFill>
                <a:latin typeface="Klinic Slab Book" charset="0"/>
                <a:ea typeface="Klinic Slab Book" charset="0"/>
                <a:cs typeface="Klinic Slab Book" charset="0"/>
              </a:endParaRPr>
            </a:p>
          </p:txBody>
        </p:sp>
        <p:sp>
          <p:nvSpPr>
            <p:cNvPr id="178" name="Rectangle 12"/>
            <p:cNvSpPr>
              <a:spLocks noChangeArrowheads="1"/>
            </p:cNvSpPr>
            <p:nvPr/>
          </p:nvSpPr>
          <p:spPr bwMode="auto">
            <a:xfrm>
              <a:off x="4560250" y="3689455"/>
              <a:ext cx="1142130" cy="16712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>
                <a:defRPr/>
              </a:pPr>
              <a:endParaRPr lang="en-US" dirty="0">
                <a:solidFill>
                  <a:sysClr val="windowText" lastClr="000000"/>
                </a:solidFill>
                <a:latin typeface="Klinic Slab Book" charset="0"/>
                <a:ea typeface="Klinic Slab Book" charset="0"/>
                <a:cs typeface="Klinic Slab Book" charset="0"/>
              </a:endParaRPr>
            </a:p>
          </p:txBody>
        </p:sp>
        <p:sp>
          <p:nvSpPr>
            <p:cNvPr id="179" name="Rectangle 13"/>
            <p:cNvSpPr>
              <a:spLocks noChangeArrowheads="1"/>
            </p:cNvSpPr>
            <p:nvPr/>
          </p:nvSpPr>
          <p:spPr bwMode="auto">
            <a:xfrm>
              <a:off x="1256860" y="3689455"/>
              <a:ext cx="1005465" cy="16712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>
                <a:defRPr/>
              </a:pPr>
              <a:endParaRPr lang="en-US" dirty="0">
                <a:solidFill>
                  <a:sysClr val="windowText" lastClr="000000"/>
                </a:solidFill>
                <a:latin typeface="Klinic Slab Book" charset="0"/>
                <a:ea typeface="Klinic Slab Book" charset="0"/>
                <a:cs typeface="Klinic Slab Book" charset="0"/>
              </a:endParaRPr>
            </a:p>
          </p:txBody>
        </p:sp>
        <p:sp>
          <p:nvSpPr>
            <p:cNvPr id="180" name="Freeform 14"/>
            <p:cNvSpPr>
              <a:spLocks/>
            </p:cNvSpPr>
            <p:nvPr/>
          </p:nvSpPr>
          <p:spPr bwMode="auto">
            <a:xfrm>
              <a:off x="5753141" y="3689455"/>
              <a:ext cx="1509173" cy="1671218"/>
            </a:xfrm>
            <a:custGeom>
              <a:avLst/>
              <a:gdLst/>
              <a:ahLst/>
              <a:cxnLst>
                <a:cxn ang="0">
                  <a:pos x="773" y="0"/>
                </a:cxn>
                <a:cxn ang="0">
                  <a:pos x="0" y="0"/>
                </a:cxn>
                <a:cxn ang="0">
                  <a:pos x="0" y="856"/>
                </a:cxn>
                <a:cxn ang="0">
                  <a:pos x="329" y="856"/>
                </a:cxn>
                <a:cxn ang="0">
                  <a:pos x="773" y="0"/>
                </a:cxn>
              </a:cxnLst>
              <a:rect l="0" t="0" r="r" b="b"/>
              <a:pathLst>
                <a:path w="773" h="856">
                  <a:moveTo>
                    <a:pt x="773" y="0"/>
                  </a:moveTo>
                  <a:lnTo>
                    <a:pt x="0" y="0"/>
                  </a:lnTo>
                  <a:lnTo>
                    <a:pt x="0" y="856"/>
                  </a:lnTo>
                  <a:lnTo>
                    <a:pt x="329" y="856"/>
                  </a:lnTo>
                  <a:lnTo>
                    <a:pt x="773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>
                <a:defRPr/>
              </a:pPr>
              <a:endParaRPr lang="en-US" dirty="0">
                <a:solidFill>
                  <a:sysClr val="windowText" lastClr="000000"/>
                </a:solidFill>
                <a:latin typeface="Klinic Slab Book" charset="0"/>
                <a:ea typeface="Klinic Slab Book" charset="0"/>
                <a:cs typeface="Klinic Slab Book" charset="0"/>
              </a:endParaRPr>
            </a:p>
          </p:txBody>
        </p:sp>
        <p:sp>
          <p:nvSpPr>
            <p:cNvPr id="181" name="Rectangle 15"/>
            <p:cNvSpPr>
              <a:spLocks noChangeArrowheads="1"/>
            </p:cNvSpPr>
            <p:nvPr/>
          </p:nvSpPr>
          <p:spPr bwMode="auto">
            <a:xfrm>
              <a:off x="2313086" y="3689455"/>
              <a:ext cx="1065988" cy="16712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>
                <a:defRPr/>
              </a:pPr>
              <a:endParaRPr lang="en-US" dirty="0">
                <a:solidFill>
                  <a:sysClr val="windowText" lastClr="000000"/>
                </a:solidFill>
                <a:latin typeface="Klinic Slab Book" charset="0"/>
                <a:ea typeface="Klinic Slab Book" charset="0"/>
                <a:cs typeface="Klinic Slab Book" charset="0"/>
              </a:endParaRP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2514600" y="1962376"/>
              <a:ext cx="2895600" cy="26644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sz="1400" cap="all" spc="300" dirty="0">
                  <a:solidFill>
                    <a:schemeClr val="tx2"/>
                  </a:solidFill>
                  <a:latin typeface="Acherus Grotesque Light" panose="02000505000000020004" pitchFamily="2" charset="77"/>
                  <a:ea typeface="Acherus Grotesque Regular" charset="0"/>
                  <a:cs typeface="Acherus Grotesque Regular" charset="0"/>
                </a:rPr>
                <a:t>Your Text Here</a:t>
              </a: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1256861" y="4187332"/>
              <a:ext cx="1005464" cy="27166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>
                <a:lnSpc>
                  <a:spcPts val="1800"/>
                </a:lnSpc>
                <a:defRPr/>
              </a:pPr>
              <a:r>
                <a:rPr lang="en-US" sz="1400" dirty="0">
                  <a:solidFill>
                    <a:schemeClr val="tx2"/>
                  </a:solidFill>
                  <a:latin typeface="Crimson Text Roman" charset="0"/>
                  <a:ea typeface="Crimson Text Roman" charset="0"/>
                  <a:cs typeface="Crimson Text Roman" charset="0"/>
                </a:rPr>
                <a:t>Example Text</a:t>
              </a:r>
            </a:p>
          </p:txBody>
        </p:sp>
        <p:sp>
          <p:nvSpPr>
            <p:cNvPr id="186" name="Rectangle 185"/>
            <p:cNvSpPr/>
            <p:nvPr/>
          </p:nvSpPr>
          <p:spPr>
            <a:xfrm rot="16200000">
              <a:off x="-123360" y="3483938"/>
              <a:ext cx="2162544" cy="29309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sz="1600" cap="all" spc="300" dirty="0">
                  <a:solidFill>
                    <a:schemeClr val="tx1"/>
                  </a:solidFill>
                  <a:latin typeface="Acherus Grotesque Medium" panose="02000505000000020004" pitchFamily="2" charset="77"/>
                  <a:ea typeface="Acherus Grotesque Regular" charset="0"/>
                  <a:cs typeface="Acherus Grotesque Regular" charset="0"/>
                </a:rPr>
                <a:t>Your Text Here</a:t>
              </a: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2514600" y="2384324"/>
              <a:ext cx="2895600" cy="26644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sz="1400" cap="all" spc="300" dirty="0">
                  <a:solidFill>
                    <a:schemeClr val="tx2"/>
                  </a:solidFill>
                  <a:latin typeface="Acherus Grotesque Light" panose="02000505000000020004" pitchFamily="2" charset="77"/>
                  <a:ea typeface="Acherus Grotesque Regular" charset="0"/>
                  <a:cs typeface="Acherus Grotesque Regular" charset="0"/>
                </a:rPr>
                <a:t>Your Text Here</a:t>
              </a: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2514600" y="2819460"/>
              <a:ext cx="2895600" cy="26644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sz="1400" cap="all" spc="300" dirty="0">
                  <a:solidFill>
                    <a:schemeClr val="bg1"/>
                  </a:solidFill>
                  <a:latin typeface="Acherus Grotesque Light" panose="02000505000000020004" pitchFamily="2" charset="77"/>
                  <a:ea typeface="Acherus Grotesque Regular" charset="0"/>
                  <a:cs typeface="Acherus Grotesque Regular" charset="0"/>
                </a:rPr>
                <a:t>Your Text Here</a:t>
              </a: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2514600" y="3255845"/>
              <a:ext cx="2895600" cy="26644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400" cap="all" spc="300" dirty="0">
                  <a:solidFill>
                    <a:schemeClr val="bg1"/>
                  </a:solidFill>
                  <a:latin typeface="Acherus Grotesque Light" panose="02000505000000020004" pitchFamily="2" charset="77"/>
                  <a:ea typeface="Acherus Grotesque Regular" charset="0"/>
                  <a:cs typeface="Acherus Grotesque Regular" charset="0"/>
                </a:rPr>
                <a:t>Your Text Here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37CE6B6-7178-CD46-8FA7-71E0AB050B53}"/>
                </a:ext>
              </a:extLst>
            </p:cNvPr>
            <p:cNvSpPr/>
            <p:nvPr/>
          </p:nvSpPr>
          <p:spPr>
            <a:xfrm>
              <a:off x="2317316" y="4187332"/>
              <a:ext cx="1061758" cy="27166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>
                <a:lnSpc>
                  <a:spcPts val="1800"/>
                </a:lnSpc>
                <a:defRPr/>
              </a:pPr>
              <a:r>
                <a:rPr lang="en-US" sz="1400" dirty="0">
                  <a:solidFill>
                    <a:schemeClr val="tx2"/>
                  </a:solidFill>
                  <a:latin typeface="Crimson Text Roman" charset="0"/>
                  <a:ea typeface="Crimson Text Roman" charset="0"/>
                  <a:cs typeface="Crimson Text Roman" charset="0"/>
                </a:rPr>
                <a:t>Example Text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EB30D38-22B9-9544-B710-03EE768A6B56}"/>
                </a:ext>
              </a:extLst>
            </p:cNvPr>
            <p:cNvSpPr/>
            <p:nvPr/>
          </p:nvSpPr>
          <p:spPr>
            <a:xfrm>
              <a:off x="3425930" y="4187332"/>
              <a:ext cx="1083559" cy="27166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>
                <a:lnSpc>
                  <a:spcPts val="1800"/>
                </a:lnSpc>
                <a:defRPr/>
              </a:pPr>
              <a:r>
                <a:rPr lang="en-US" sz="1400" dirty="0">
                  <a:solidFill>
                    <a:schemeClr val="tx2"/>
                  </a:solidFill>
                  <a:latin typeface="Crimson Text Roman" charset="0"/>
                  <a:ea typeface="Crimson Text Roman" charset="0"/>
                  <a:cs typeface="Crimson Text Roman" charset="0"/>
                </a:rPr>
                <a:t>Example Text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B39BD5A-ED97-4D4A-9F46-3998966AD5E1}"/>
                </a:ext>
              </a:extLst>
            </p:cNvPr>
            <p:cNvSpPr/>
            <p:nvPr/>
          </p:nvSpPr>
          <p:spPr>
            <a:xfrm>
              <a:off x="4556344" y="4187332"/>
              <a:ext cx="1146036" cy="27166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>
                <a:lnSpc>
                  <a:spcPts val="1800"/>
                </a:lnSpc>
                <a:defRPr/>
              </a:pPr>
              <a:r>
                <a:rPr lang="en-US" sz="1400" dirty="0">
                  <a:solidFill>
                    <a:schemeClr val="tx2"/>
                  </a:solidFill>
                  <a:latin typeface="Crimson Text Roman" charset="0"/>
                  <a:ea typeface="Crimson Text Roman" charset="0"/>
                  <a:cs typeface="Crimson Text Roman" charset="0"/>
                </a:rPr>
                <a:t>Example Text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7A17350-DC79-B648-A422-33A555E24ED9}"/>
                </a:ext>
              </a:extLst>
            </p:cNvPr>
            <p:cNvSpPr/>
            <p:nvPr/>
          </p:nvSpPr>
          <p:spPr>
            <a:xfrm>
              <a:off x="5749235" y="4187332"/>
              <a:ext cx="1292463" cy="27166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>
                <a:lnSpc>
                  <a:spcPts val="1800"/>
                </a:lnSpc>
                <a:defRPr/>
              </a:pPr>
              <a:r>
                <a:rPr lang="en-US" sz="1400" dirty="0">
                  <a:solidFill>
                    <a:schemeClr val="tx2"/>
                  </a:solidFill>
                  <a:latin typeface="Crimson Text Roman" charset="0"/>
                  <a:ea typeface="Crimson Text Roman" charset="0"/>
                  <a:cs typeface="Crimson Text Roman" charset="0"/>
                </a:rPr>
                <a:t>Example Text</a:t>
              </a:r>
            </a:p>
          </p:txBody>
        </p:sp>
      </p:grpSp>
      <p:pic>
        <p:nvPicPr>
          <p:cNvPr id="30" name="pasted-image.pdf" descr="pasted-image.pdf">
            <a:extLst>
              <a:ext uri="{FF2B5EF4-FFF2-40B4-BE49-F238E27FC236}">
                <a16:creationId xmlns:a16="http://schemas.microsoft.com/office/drawing/2014/main" id="{D983A3E5-01ED-474D-8154-09FA9344F7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168" y="536315"/>
            <a:ext cx="227497" cy="227497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MEET OUR TEAM">
            <a:extLst>
              <a:ext uri="{FF2B5EF4-FFF2-40B4-BE49-F238E27FC236}">
                <a16:creationId xmlns:a16="http://schemas.microsoft.com/office/drawing/2014/main" id="{8721ED40-9D5F-4D4B-A179-ABE2DEAA75D0}"/>
              </a:ext>
            </a:extLst>
          </p:cNvPr>
          <p:cNvSpPr/>
          <p:nvPr/>
        </p:nvSpPr>
        <p:spPr>
          <a:xfrm>
            <a:off x="846665" y="763812"/>
            <a:ext cx="7322492" cy="667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Autofit/>
          </a:bodyPr>
          <a:lstStyle>
            <a:lvl1pPr defTabSz="859536">
              <a:lnSpc>
                <a:spcPct val="90000"/>
              </a:lnSpc>
              <a:defRPr sz="3759" spc="188">
                <a:solidFill>
                  <a:srgbClr val="585C5E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r>
              <a:rPr lang="en-US" sz="4400" spc="600" dirty="0">
                <a:solidFill>
                  <a:schemeClr val="tx2"/>
                </a:solidFill>
                <a:latin typeface="Acherus Grotesque Medium" panose="02000505000000020004" pitchFamily="2" charset="77"/>
              </a:rPr>
              <a:t>TITLE FOR SLIDE</a:t>
            </a:r>
            <a:endParaRPr sz="4400" spc="600" dirty="0">
              <a:solidFill>
                <a:schemeClr val="tx2"/>
              </a:solidFill>
              <a:latin typeface="Acherus Grotesque Medium" panose="02000505000000020004" pitchFamily="2" charset="77"/>
            </a:endParaRP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CE29E8CA-2504-2A4D-95E5-A2CC3A3D5A13}"/>
              </a:ext>
            </a:extLst>
          </p:cNvPr>
          <p:cNvSpPr/>
          <p:nvPr/>
        </p:nvSpPr>
        <p:spPr>
          <a:xfrm>
            <a:off x="9988817" y="6168238"/>
            <a:ext cx="2892993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rmAutofit/>
          </a:bodyPr>
          <a:lstStyle/>
          <a:p>
            <a:pPr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1400" spc="300" dirty="0">
                <a:solidFill>
                  <a:schemeClr val="accent1"/>
                </a:solidFill>
                <a:latin typeface="Acherus Grotesque Light" panose="02000505000000020004" pitchFamily="2" charset="77"/>
              </a:rPr>
              <a:t>SECTION TITLE</a:t>
            </a:r>
            <a:endParaRPr sz="1400" spc="300" dirty="0">
              <a:solidFill>
                <a:schemeClr val="accent1"/>
              </a:solidFill>
              <a:latin typeface="Acherus Grotesque Light" panose="02000505000000020004" pitchFamily="2" charset="77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D41A7110-B40D-1A4B-A4C3-0287FC7E94B2}"/>
              </a:ext>
            </a:extLst>
          </p:cNvPr>
          <p:cNvSpPr/>
          <p:nvPr/>
        </p:nvSpPr>
        <p:spPr>
          <a:xfrm>
            <a:off x="9017732" y="6168237"/>
            <a:ext cx="709828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1400" spc="300" dirty="0">
                <a:solidFill>
                  <a:schemeClr val="tx2"/>
                </a:solidFill>
                <a:latin typeface="Acherus Grotesque Light" panose="02000505000000020004" pitchFamily="2" charset="77"/>
              </a:rPr>
              <a:t>01</a:t>
            </a:r>
            <a:endParaRPr sz="1400" spc="300" dirty="0">
              <a:solidFill>
                <a:schemeClr val="tx2"/>
              </a:solidFill>
              <a:latin typeface="Acherus Grotesque Light" panose="02000505000000020004" pitchFamily="2" charset="77"/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7F449185-5E68-304F-BC98-DB9DC0962642}"/>
              </a:ext>
            </a:extLst>
          </p:cNvPr>
          <p:cNvSpPr/>
          <p:nvPr/>
        </p:nvSpPr>
        <p:spPr>
          <a:xfrm>
            <a:off x="9691935" y="6172371"/>
            <a:ext cx="249382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1400" dirty="0">
                <a:solidFill>
                  <a:schemeClr val="accent1"/>
                </a:solidFill>
              </a:rPr>
              <a:t>/</a:t>
            </a:r>
            <a:endParaRPr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176577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129739" y="4022068"/>
            <a:ext cx="5983638" cy="899555"/>
            <a:chOff x="726328" y="4250668"/>
            <a:chExt cx="5983638" cy="899555"/>
          </a:xfrm>
        </p:grpSpPr>
        <p:cxnSp>
          <p:nvCxnSpPr>
            <p:cNvPr id="64" name="Straight Connector 63"/>
            <p:cNvCxnSpPr/>
            <p:nvPr/>
          </p:nvCxnSpPr>
          <p:spPr>
            <a:xfrm>
              <a:off x="726328" y="5150223"/>
              <a:ext cx="2374877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4335089" y="4250668"/>
              <a:ext cx="2374877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3101205" y="4250668"/>
              <a:ext cx="1233884" cy="899555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69" name="Straight Connector 68"/>
          <p:cNvCxnSpPr>
            <a:cxnSpLocks/>
          </p:cNvCxnSpPr>
          <p:nvPr/>
        </p:nvCxnSpPr>
        <p:spPr>
          <a:xfrm flipV="1">
            <a:off x="7113377" y="3122513"/>
            <a:ext cx="1233884" cy="899555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0" name="Straight Connector 69"/>
          <p:cNvCxnSpPr/>
          <p:nvPr/>
        </p:nvCxnSpPr>
        <p:spPr>
          <a:xfrm>
            <a:off x="8347261" y="3122513"/>
            <a:ext cx="2374877" cy="0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riangle 7"/>
          <p:cNvSpPr/>
          <p:nvPr/>
        </p:nvSpPr>
        <p:spPr>
          <a:xfrm>
            <a:off x="1766939" y="4845285"/>
            <a:ext cx="232883" cy="141892"/>
          </a:xfrm>
          <a:prstGeom prst="triangle">
            <a:avLst/>
          </a:prstGeom>
          <a:solidFill>
            <a:srgbClr val="E8772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73" name="TextBox 5"/>
          <p:cNvSpPr/>
          <p:nvPr/>
        </p:nvSpPr>
        <p:spPr>
          <a:xfrm>
            <a:off x="217785" y="3298076"/>
            <a:ext cx="3331190" cy="4770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>
              <a:defRPr sz="1400" spc="200"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algn="ctr"/>
            <a:r>
              <a:rPr sz="2500" spc="300" dirty="0">
                <a:solidFill>
                  <a:schemeClr val="tx1"/>
                </a:solidFill>
                <a:latin typeface="Acherus Grotesque Light" panose="02000505000000020004" pitchFamily="2" charset="77"/>
              </a:rPr>
              <a:t>FIRST </a:t>
            </a:r>
            <a:r>
              <a:rPr lang="en-US" sz="2500" spc="300" dirty="0">
                <a:solidFill>
                  <a:schemeClr val="tx1"/>
                </a:solidFill>
                <a:latin typeface="Acherus Grotesque Light" panose="02000505000000020004" pitchFamily="2" charset="77"/>
              </a:rPr>
              <a:t>DATE</a:t>
            </a:r>
            <a:endParaRPr sz="2500" spc="300" dirty="0">
              <a:solidFill>
                <a:schemeClr val="tx1"/>
              </a:solidFill>
              <a:latin typeface="Acherus Grotesque Light" panose="02000505000000020004" pitchFamily="2" charset="77"/>
            </a:endParaRPr>
          </a:p>
        </p:txBody>
      </p:sp>
      <p:sp>
        <p:nvSpPr>
          <p:cNvPr id="75" name="TextBox 5"/>
          <p:cNvSpPr/>
          <p:nvPr/>
        </p:nvSpPr>
        <p:spPr>
          <a:xfrm>
            <a:off x="1572929" y="4478515"/>
            <a:ext cx="620903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>
              <a:defRPr sz="1400" spc="200"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algn="ctr"/>
            <a:r>
              <a:rPr lang="en-US" dirty="0">
                <a:solidFill>
                  <a:schemeClr val="tx1"/>
                </a:solidFill>
                <a:latin typeface="Acherus Grotesque Light" panose="02000505000000020004" pitchFamily="2" charset="77"/>
              </a:rPr>
              <a:t>2014</a:t>
            </a:r>
            <a:endParaRPr dirty="0">
              <a:solidFill>
                <a:schemeClr val="tx1"/>
              </a:solidFill>
              <a:latin typeface="Acherus Grotesque Light" panose="02000505000000020004" pitchFamily="2" charset="77"/>
            </a:endParaRPr>
          </a:p>
        </p:txBody>
      </p:sp>
      <p:sp>
        <p:nvSpPr>
          <p:cNvPr id="76" name="Straight Connector 55"/>
          <p:cNvSpPr/>
          <p:nvPr/>
        </p:nvSpPr>
        <p:spPr>
          <a:xfrm>
            <a:off x="1883380" y="3921264"/>
            <a:ext cx="1" cy="457200"/>
          </a:xfrm>
          <a:prstGeom prst="line">
            <a:avLst/>
          </a:prstGeom>
          <a:ln>
            <a:solidFill>
              <a:srgbClr val="E8772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7" name="Triangle 76"/>
          <p:cNvSpPr/>
          <p:nvPr/>
        </p:nvSpPr>
        <p:spPr>
          <a:xfrm>
            <a:off x="5214735" y="3941360"/>
            <a:ext cx="232883" cy="141892"/>
          </a:xfrm>
          <a:prstGeom prst="triangle">
            <a:avLst/>
          </a:prstGeom>
          <a:solidFill>
            <a:srgbClr val="E8772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82" name="Triangle 81"/>
          <p:cNvSpPr/>
          <p:nvPr/>
        </p:nvSpPr>
        <p:spPr>
          <a:xfrm rot="10800000">
            <a:off x="9459441" y="3059195"/>
            <a:ext cx="232883" cy="141892"/>
          </a:xfrm>
          <a:prstGeom prst="triangle">
            <a:avLst/>
          </a:prstGeom>
          <a:solidFill>
            <a:srgbClr val="E8772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95" name="Triangle 94"/>
          <p:cNvSpPr/>
          <p:nvPr/>
        </p:nvSpPr>
        <p:spPr>
          <a:xfrm rot="10800000">
            <a:off x="6403203" y="3975570"/>
            <a:ext cx="232883" cy="141892"/>
          </a:xfrm>
          <a:prstGeom prst="triangle">
            <a:avLst/>
          </a:prstGeom>
          <a:solidFill>
            <a:srgbClr val="E8772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9" name="pasted-image.pdf" descr="pasted-image.pdf">
            <a:extLst>
              <a:ext uri="{FF2B5EF4-FFF2-40B4-BE49-F238E27FC236}">
                <a16:creationId xmlns:a16="http://schemas.microsoft.com/office/drawing/2014/main" id="{76C6F6C2-3F27-6042-9793-7D7D066BA4A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168" y="536315"/>
            <a:ext cx="227497" cy="227497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MEET OUR TEAM">
            <a:extLst>
              <a:ext uri="{FF2B5EF4-FFF2-40B4-BE49-F238E27FC236}">
                <a16:creationId xmlns:a16="http://schemas.microsoft.com/office/drawing/2014/main" id="{E163A427-17F2-8A4D-A6D3-AB2306F0CD2F}"/>
              </a:ext>
            </a:extLst>
          </p:cNvPr>
          <p:cNvSpPr/>
          <p:nvPr/>
        </p:nvSpPr>
        <p:spPr>
          <a:xfrm>
            <a:off x="846665" y="763812"/>
            <a:ext cx="7322492" cy="667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Autofit/>
          </a:bodyPr>
          <a:lstStyle>
            <a:lvl1pPr defTabSz="859536">
              <a:lnSpc>
                <a:spcPct val="90000"/>
              </a:lnSpc>
              <a:defRPr sz="3759" spc="188">
                <a:solidFill>
                  <a:srgbClr val="585C5E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r>
              <a:rPr lang="en-US" sz="4400" spc="600" dirty="0">
                <a:solidFill>
                  <a:schemeClr val="tx2"/>
                </a:solidFill>
                <a:latin typeface="Acherus Grotesque Medium" panose="02000505000000020004" pitchFamily="2" charset="77"/>
              </a:rPr>
              <a:t>TITLE FOR SLIDE</a:t>
            </a:r>
            <a:endParaRPr sz="4400" spc="600" dirty="0">
              <a:solidFill>
                <a:schemeClr val="tx2"/>
              </a:solidFill>
              <a:latin typeface="Acherus Grotesque Medium" panose="02000505000000020004" pitchFamily="2" charset="77"/>
            </a:endParaRPr>
          </a:p>
        </p:txBody>
      </p:sp>
      <p:sp>
        <p:nvSpPr>
          <p:cNvPr id="44" name="TextBox 5">
            <a:extLst>
              <a:ext uri="{FF2B5EF4-FFF2-40B4-BE49-F238E27FC236}">
                <a16:creationId xmlns:a16="http://schemas.microsoft.com/office/drawing/2014/main" id="{187D8F65-0717-7047-8599-8744F4CFFF11}"/>
              </a:ext>
            </a:extLst>
          </p:cNvPr>
          <p:cNvSpPr/>
          <p:nvPr/>
        </p:nvSpPr>
        <p:spPr>
          <a:xfrm>
            <a:off x="3665581" y="2388324"/>
            <a:ext cx="3331190" cy="4770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>
              <a:defRPr sz="1400" spc="200"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algn="ctr"/>
            <a:r>
              <a:rPr sz="2500" spc="300" dirty="0">
                <a:solidFill>
                  <a:schemeClr val="tx1"/>
                </a:solidFill>
                <a:latin typeface="Acherus Grotesque Light" panose="02000505000000020004" pitchFamily="2" charset="77"/>
              </a:rPr>
              <a:t>FIRST </a:t>
            </a:r>
            <a:r>
              <a:rPr lang="en-US" sz="2500" spc="300" dirty="0">
                <a:solidFill>
                  <a:schemeClr val="tx1"/>
                </a:solidFill>
                <a:latin typeface="Acherus Grotesque Light" panose="02000505000000020004" pitchFamily="2" charset="77"/>
              </a:rPr>
              <a:t>DATE</a:t>
            </a:r>
            <a:endParaRPr sz="2500" spc="300" dirty="0">
              <a:solidFill>
                <a:schemeClr val="tx1"/>
              </a:solidFill>
              <a:latin typeface="Acherus Grotesque Light" panose="02000505000000020004" pitchFamily="2" charset="77"/>
            </a:endParaRPr>
          </a:p>
        </p:txBody>
      </p:sp>
      <p:sp>
        <p:nvSpPr>
          <p:cNvPr id="45" name="TextBox 5">
            <a:extLst>
              <a:ext uri="{FF2B5EF4-FFF2-40B4-BE49-F238E27FC236}">
                <a16:creationId xmlns:a16="http://schemas.microsoft.com/office/drawing/2014/main" id="{93A9989A-6901-174F-9985-0ECA51E80AF6}"/>
              </a:ext>
            </a:extLst>
          </p:cNvPr>
          <p:cNvSpPr/>
          <p:nvPr/>
        </p:nvSpPr>
        <p:spPr>
          <a:xfrm>
            <a:off x="5020725" y="3568763"/>
            <a:ext cx="620903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>
              <a:defRPr sz="1400" spc="200"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algn="ctr"/>
            <a:r>
              <a:rPr lang="en-US" dirty="0">
                <a:solidFill>
                  <a:schemeClr val="tx1"/>
                </a:solidFill>
                <a:latin typeface="Acherus Grotesque Light" panose="02000505000000020004" pitchFamily="2" charset="77"/>
              </a:rPr>
              <a:t>2016</a:t>
            </a:r>
            <a:endParaRPr dirty="0">
              <a:solidFill>
                <a:schemeClr val="tx1"/>
              </a:solidFill>
              <a:latin typeface="Acherus Grotesque Light" panose="02000505000000020004" pitchFamily="2" charset="77"/>
            </a:endParaRPr>
          </a:p>
        </p:txBody>
      </p:sp>
      <p:sp>
        <p:nvSpPr>
          <p:cNvPr id="46" name="Straight Connector 55">
            <a:extLst>
              <a:ext uri="{FF2B5EF4-FFF2-40B4-BE49-F238E27FC236}">
                <a16:creationId xmlns:a16="http://schemas.microsoft.com/office/drawing/2014/main" id="{737D2199-3194-074F-93A7-319A57BDD47B}"/>
              </a:ext>
            </a:extLst>
          </p:cNvPr>
          <p:cNvSpPr/>
          <p:nvPr/>
        </p:nvSpPr>
        <p:spPr>
          <a:xfrm>
            <a:off x="5331176" y="3011512"/>
            <a:ext cx="1" cy="457200"/>
          </a:xfrm>
          <a:prstGeom prst="line">
            <a:avLst/>
          </a:prstGeom>
          <a:ln>
            <a:solidFill>
              <a:srgbClr val="E8772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8" name="TextBox 5">
            <a:extLst>
              <a:ext uri="{FF2B5EF4-FFF2-40B4-BE49-F238E27FC236}">
                <a16:creationId xmlns:a16="http://schemas.microsoft.com/office/drawing/2014/main" id="{7C274D9C-1B78-6B45-9975-710D456BDE59}"/>
              </a:ext>
            </a:extLst>
          </p:cNvPr>
          <p:cNvSpPr/>
          <p:nvPr/>
        </p:nvSpPr>
        <p:spPr>
          <a:xfrm>
            <a:off x="4854049" y="5193446"/>
            <a:ext cx="3331190" cy="4770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>
              <a:defRPr sz="1400" spc="200"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algn="ctr"/>
            <a:r>
              <a:rPr sz="2500" spc="300" dirty="0">
                <a:solidFill>
                  <a:schemeClr val="tx1"/>
                </a:solidFill>
                <a:latin typeface="Acherus Grotesque Light" panose="02000505000000020004" pitchFamily="2" charset="77"/>
              </a:rPr>
              <a:t>FIRST </a:t>
            </a:r>
            <a:r>
              <a:rPr lang="en-US" sz="2500" spc="300" dirty="0">
                <a:solidFill>
                  <a:schemeClr val="tx1"/>
                </a:solidFill>
                <a:latin typeface="Acherus Grotesque Light" panose="02000505000000020004" pitchFamily="2" charset="77"/>
              </a:rPr>
              <a:t>DATE</a:t>
            </a:r>
            <a:endParaRPr sz="2500" spc="300" dirty="0">
              <a:solidFill>
                <a:schemeClr val="tx1"/>
              </a:solidFill>
              <a:latin typeface="Acherus Grotesque Light" panose="02000505000000020004" pitchFamily="2" charset="77"/>
            </a:endParaRPr>
          </a:p>
        </p:txBody>
      </p:sp>
      <p:sp>
        <p:nvSpPr>
          <p:cNvPr id="49" name="TextBox 5">
            <a:extLst>
              <a:ext uri="{FF2B5EF4-FFF2-40B4-BE49-F238E27FC236}">
                <a16:creationId xmlns:a16="http://schemas.microsoft.com/office/drawing/2014/main" id="{6BCED6E7-21A0-A140-82BB-09A63E1E55BC}"/>
              </a:ext>
            </a:extLst>
          </p:cNvPr>
          <p:cNvSpPr/>
          <p:nvPr/>
        </p:nvSpPr>
        <p:spPr>
          <a:xfrm>
            <a:off x="6209193" y="4182284"/>
            <a:ext cx="620903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>
              <a:defRPr sz="1400" spc="200"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algn="ctr"/>
            <a:r>
              <a:rPr lang="en-US" dirty="0">
                <a:solidFill>
                  <a:schemeClr val="tx1"/>
                </a:solidFill>
                <a:latin typeface="Acherus Grotesque Light" panose="02000505000000020004" pitchFamily="2" charset="77"/>
              </a:rPr>
              <a:t>2018</a:t>
            </a:r>
            <a:endParaRPr dirty="0">
              <a:solidFill>
                <a:schemeClr val="tx1"/>
              </a:solidFill>
              <a:latin typeface="Acherus Grotesque Light" panose="02000505000000020004" pitchFamily="2" charset="77"/>
            </a:endParaRPr>
          </a:p>
        </p:txBody>
      </p:sp>
      <p:sp>
        <p:nvSpPr>
          <p:cNvPr id="50" name="Straight Connector 55">
            <a:extLst>
              <a:ext uri="{FF2B5EF4-FFF2-40B4-BE49-F238E27FC236}">
                <a16:creationId xmlns:a16="http://schemas.microsoft.com/office/drawing/2014/main" id="{61EB3592-F12D-D045-A823-017BCD8C04D5}"/>
              </a:ext>
            </a:extLst>
          </p:cNvPr>
          <p:cNvSpPr/>
          <p:nvPr/>
        </p:nvSpPr>
        <p:spPr>
          <a:xfrm rot="10800000">
            <a:off x="6519644" y="4590110"/>
            <a:ext cx="1" cy="457200"/>
          </a:xfrm>
          <a:prstGeom prst="line">
            <a:avLst/>
          </a:prstGeom>
          <a:ln>
            <a:solidFill>
              <a:srgbClr val="E8772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6" name="TextBox 5">
            <a:extLst>
              <a:ext uri="{FF2B5EF4-FFF2-40B4-BE49-F238E27FC236}">
                <a16:creationId xmlns:a16="http://schemas.microsoft.com/office/drawing/2014/main" id="{1A31FACA-9582-0C4C-A294-1F326023B2A2}"/>
              </a:ext>
            </a:extLst>
          </p:cNvPr>
          <p:cNvSpPr/>
          <p:nvPr/>
        </p:nvSpPr>
        <p:spPr>
          <a:xfrm>
            <a:off x="7910287" y="4270808"/>
            <a:ext cx="3331190" cy="4770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>
              <a:defRPr sz="1400" spc="200"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algn="ctr"/>
            <a:r>
              <a:rPr sz="2500" spc="300" dirty="0">
                <a:solidFill>
                  <a:schemeClr val="tx1"/>
                </a:solidFill>
                <a:latin typeface="Acherus Grotesque Light" panose="02000505000000020004" pitchFamily="2" charset="77"/>
              </a:rPr>
              <a:t>FIRST </a:t>
            </a:r>
            <a:r>
              <a:rPr lang="en-US" sz="2500" spc="300" dirty="0">
                <a:solidFill>
                  <a:schemeClr val="tx1"/>
                </a:solidFill>
                <a:latin typeface="Acherus Grotesque Light" panose="02000505000000020004" pitchFamily="2" charset="77"/>
              </a:rPr>
              <a:t>DATE</a:t>
            </a:r>
            <a:endParaRPr sz="2500" spc="300" dirty="0">
              <a:solidFill>
                <a:schemeClr val="tx1"/>
              </a:solidFill>
              <a:latin typeface="Acherus Grotesque Light" panose="02000505000000020004" pitchFamily="2" charset="77"/>
            </a:endParaRPr>
          </a:p>
        </p:txBody>
      </p:sp>
      <p:sp>
        <p:nvSpPr>
          <p:cNvPr id="57" name="TextBox 5">
            <a:extLst>
              <a:ext uri="{FF2B5EF4-FFF2-40B4-BE49-F238E27FC236}">
                <a16:creationId xmlns:a16="http://schemas.microsoft.com/office/drawing/2014/main" id="{9E864F0E-8A73-BA4B-9BD4-F38210821EBE}"/>
              </a:ext>
            </a:extLst>
          </p:cNvPr>
          <p:cNvSpPr/>
          <p:nvPr/>
        </p:nvSpPr>
        <p:spPr>
          <a:xfrm>
            <a:off x="9265431" y="3259646"/>
            <a:ext cx="620903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>
              <a:defRPr sz="1400" spc="200"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algn="ctr"/>
            <a:r>
              <a:rPr lang="en-US" dirty="0"/>
              <a:t>2019</a:t>
            </a:r>
            <a:endParaRPr dirty="0"/>
          </a:p>
        </p:txBody>
      </p:sp>
      <p:sp>
        <p:nvSpPr>
          <p:cNvPr id="58" name="Straight Connector 55">
            <a:extLst>
              <a:ext uri="{FF2B5EF4-FFF2-40B4-BE49-F238E27FC236}">
                <a16:creationId xmlns:a16="http://schemas.microsoft.com/office/drawing/2014/main" id="{A0652747-828F-674C-AFC7-316C55EA4777}"/>
              </a:ext>
            </a:extLst>
          </p:cNvPr>
          <p:cNvSpPr/>
          <p:nvPr/>
        </p:nvSpPr>
        <p:spPr>
          <a:xfrm rot="10800000">
            <a:off x="9575882" y="3667472"/>
            <a:ext cx="1" cy="457200"/>
          </a:xfrm>
          <a:prstGeom prst="line">
            <a:avLst/>
          </a:prstGeom>
          <a:ln>
            <a:solidFill>
              <a:srgbClr val="E8772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48C67611-0ED4-8047-9DAA-5E8D0091CA89}"/>
              </a:ext>
            </a:extLst>
          </p:cNvPr>
          <p:cNvSpPr/>
          <p:nvPr/>
        </p:nvSpPr>
        <p:spPr>
          <a:xfrm>
            <a:off x="9988817" y="6168238"/>
            <a:ext cx="2892993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rmAutofit/>
          </a:bodyPr>
          <a:lstStyle/>
          <a:p>
            <a:pPr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1400" spc="300" dirty="0">
                <a:solidFill>
                  <a:schemeClr val="accent1"/>
                </a:solidFill>
                <a:latin typeface="Acherus Grotesque Light" panose="02000505000000020004" pitchFamily="2" charset="77"/>
              </a:rPr>
              <a:t>SECTION TITLE</a:t>
            </a:r>
            <a:endParaRPr sz="1400" spc="300" dirty="0">
              <a:solidFill>
                <a:schemeClr val="accent1"/>
              </a:solidFill>
              <a:latin typeface="Acherus Grotesque Light" panose="02000505000000020004" pitchFamily="2" charset="77"/>
            </a:endParaRP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C4C32A3C-D5FA-B14B-AC62-677A92F537BD}"/>
              </a:ext>
            </a:extLst>
          </p:cNvPr>
          <p:cNvSpPr/>
          <p:nvPr/>
        </p:nvSpPr>
        <p:spPr>
          <a:xfrm>
            <a:off x="9017732" y="6168237"/>
            <a:ext cx="709828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1400" spc="300" dirty="0">
                <a:solidFill>
                  <a:schemeClr val="tx2"/>
                </a:solidFill>
                <a:latin typeface="Acherus Grotesque Light" panose="02000505000000020004" pitchFamily="2" charset="77"/>
              </a:rPr>
              <a:t>01</a:t>
            </a:r>
            <a:endParaRPr sz="1400" spc="300" dirty="0">
              <a:solidFill>
                <a:schemeClr val="tx2"/>
              </a:solidFill>
              <a:latin typeface="Acherus Grotesque Light" panose="02000505000000020004" pitchFamily="2" charset="77"/>
            </a:endParaRPr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A6C61D86-113D-1643-92CF-765C5C26380E}"/>
              </a:ext>
            </a:extLst>
          </p:cNvPr>
          <p:cNvSpPr/>
          <p:nvPr/>
        </p:nvSpPr>
        <p:spPr>
          <a:xfrm>
            <a:off x="9691935" y="6172371"/>
            <a:ext cx="249382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1400" dirty="0">
                <a:solidFill>
                  <a:schemeClr val="accent1"/>
                </a:solidFill>
              </a:rPr>
              <a:t>/</a:t>
            </a:r>
            <a:endParaRPr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608913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">
            <a:extLst>
              <a:ext uri="{FF2B5EF4-FFF2-40B4-BE49-F238E27FC236}">
                <a16:creationId xmlns:a16="http://schemas.microsoft.com/office/drawing/2014/main" id="{2C0E93E8-EB19-E84A-83B1-82C746E8C999}"/>
              </a:ext>
            </a:extLst>
          </p:cNvPr>
          <p:cNvSpPr/>
          <p:nvPr/>
        </p:nvSpPr>
        <p:spPr>
          <a:xfrm>
            <a:off x="6705600" y="0"/>
            <a:ext cx="5486400" cy="685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2"/>
                </a:solidFill>
              </a:defRPr>
            </a:pPr>
            <a:endParaRPr/>
          </a:p>
        </p:txBody>
      </p:sp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4168277838"/>
              </p:ext>
            </p:extLst>
          </p:nvPr>
        </p:nvGraphicFramePr>
        <p:xfrm>
          <a:off x="579023" y="1042192"/>
          <a:ext cx="5549329" cy="4773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riangle 1"/>
          <p:cNvSpPr/>
          <p:nvPr/>
        </p:nvSpPr>
        <p:spPr>
          <a:xfrm>
            <a:off x="417007" y="885863"/>
            <a:ext cx="5873361" cy="5016825"/>
          </a:xfrm>
          <a:prstGeom prst="triangle">
            <a:avLst/>
          </a:prstGeom>
          <a:noFill/>
          <a:ln w="6350" cap="flat">
            <a:solidFill>
              <a:schemeClr val="accent2"/>
            </a:solidFill>
            <a:prstDash val="dash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E9FC7F5-ED98-4541-9AD7-765D4B97EA8A}"/>
              </a:ext>
            </a:extLst>
          </p:cNvPr>
          <p:cNvGrpSpPr/>
          <p:nvPr/>
        </p:nvGrpSpPr>
        <p:grpSpPr>
          <a:xfrm>
            <a:off x="8213086" y="1522366"/>
            <a:ext cx="4076398" cy="3813269"/>
            <a:chOff x="7944146" y="1508666"/>
            <a:chExt cx="4076398" cy="3813269"/>
          </a:xfrm>
        </p:grpSpPr>
        <p:sp>
          <p:nvSpPr>
            <p:cNvPr id="13" name="TextBox 5">
              <a:extLst>
                <a:ext uri="{FF2B5EF4-FFF2-40B4-BE49-F238E27FC236}">
                  <a16:creationId xmlns:a16="http://schemas.microsoft.com/office/drawing/2014/main" id="{1E367191-77B3-4E48-8ED2-8159E101BDCD}"/>
                </a:ext>
              </a:extLst>
            </p:cNvPr>
            <p:cNvSpPr/>
            <p:nvPr/>
          </p:nvSpPr>
          <p:spPr>
            <a:xfrm>
              <a:off x="7944146" y="1508666"/>
              <a:ext cx="4076398" cy="86177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1400" spc="200">
                  <a:latin typeface="Acherus Grotesque Regular"/>
                  <a:ea typeface="Acherus Grotesque Regular"/>
                  <a:cs typeface="Acherus Grotesque Regular"/>
                  <a:sym typeface="Acherus Grotesque"/>
                </a:defRPr>
              </a:lvl1pPr>
            </a:lstStyle>
            <a:p>
              <a:r>
                <a:rPr sz="2500" spc="300" dirty="0">
                  <a:latin typeface="Acherus Grotesque Light" panose="02000505000000020004" pitchFamily="2" charset="77"/>
                </a:rPr>
                <a:t>PLACE A SHORT HEADER</a:t>
              </a:r>
              <a:r>
                <a:rPr lang="en-US" sz="2500" spc="300" dirty="0">
                  <a:latin typeface="Acherus Grotesque Light" panose="02000505000000020004" pitchFamily="2" charset="77"/>
                </a:rPr>
                <a:t> </a:t>
              </a:r>
              <a:r>
                <a:rPr sz="2500" spc="300" dirty="0">
                  <a:latin typeface="Acherus Grotesque Light" panose="02000505000000020004" pitchFamily="2" charset="77"/>
                </a:rPr>
                <a:t>HERE.</a:t>
              </a:r>
            </a:p>
          </p:txBody>
        </p:sp>
        <p:sp>
          <p:nvSpPr>
            <p:cNvPr id="14" name="TextBox 20">
              <a:extLst>
                <a:ext uri="{FF2B5EF4-FFF2-40B4-BE49-F238E27FC236}">
                  <a16:creationId xmlns:a16="http://schemas.microsoft.com/office/drawing/2014/main" id="{8261C72B-44C2-5940-ABCF-90E107D7671B}"/>
                </a:ext>
              </a:extLst>
            </p:cNvPr>
            <p:cNvSpPr/>
            <p:nvPr/>
          </p:nvSpPr>
          <p:spPr>
            <a:xfrm>
              <a:off x="7944146" y="2536557"/>
              <a:ext cx="2946346" cy="278537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>
              <a:spAutoFit/>
            </a:bodyPr>
            <a:lstStyle>
              <a:lvl1pPr>
                <a:defRPr sz="1200">
                  <a:solidFill>
                    <a:srgbClr val="585C5E"/>
                  </a:solidFill>
                  <a:latin typeface="Crimson Text Roman"/>
                  <a:ea typeface="Crimson Text Roman"/>
                  <a:cs typeface="Crimson Text Roman"/>
                  <a:sym typeface="Crimson Text Roman"/>
                </a:defRPr>
              </a:lvl1pPr>
            </a:lstStyle>
            <a:p>
              <a:r>
                <a:rPr sz="2500" dirty="0">
                  <a:solidFill>
                    <a:schemeClr val="bg1"/>
                  </a:solidFill>
                </a:rPr>
                <a:t>Lorem ipsum dolor sit amet, consectetuer adipiscing elit, sed diam nonummy nibh euismod tincidunt ut laoreet dolore magna aliquam erat volutpat.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0530221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/>
          <p:cNvSpPr/>
          <p:nvPr/>
        </p:nvSpPr>
        <p:spPr>
          <a:xfrm>
            <a:off x="0" y="-10577"/>
            <a:ext cx="73152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2"/>
                </a:solidFill>
              </a:defRPr>
            </a:pPr>
            <a:endParaRPr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FA6A62DC-1F84-C344-8FF2-58BD59863891}"/>
              </a:ext>
            </a:extLst>
          </p:cNvPr>
          <p:cNvSpPr/>
          <p:nvPr/>
        </p:nvSpPr>
        <p:spPr>
          <a:xfrm>
            <a:off x="9988817" y="6168238"/>
            <a:ext cx="2892993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rmAutofit/>
          </a:bodyPr>
          <a:lstStyle/>
          <a:p>
            <a:pPr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1400" spc="300" dirty="0">
                <a:solidFill>
                  <a:schemeClr val="accent1"/>
                </a:solidFill>
                <a:latin typeface="Acherus Grotesque Light" panose="02000505000000020004" pitchFamily="2" charset="77"/>
              </a:rPr>
              <a:t>SECTION TITLE</a:t>
            </a:r>
            <a:endParaRPr sz="1400" spc="300" dirty="0">
              <a:solidFill>
                <a:schemeClr val="accent1"/>
              </a:solidFill>
              <a:latin typeface="Acherus Grotesque Light" panose="02000505000000020004" pitchFamily="2" charset="77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78E458A-26EF-DA41-BA08-A644D57CCFF1}"/>
              </a:ext>
            </a:extLst>
          </p:cNvPr>
          <p:cNvSpPr/>
          <p:nvPr/>
        </p:nvSpPr>
        <p:spPr>
          <a:xfrm>
            <a:off x="9017732" y="6168237"/>
            <a:ext cx="709828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1400" spc="300" dirty="0">
                <a:solidFill>
                  <a:schemeClr val="accent3"/>
                </a:solidFill>
                <a:latin typeface="Acherus Grotesque Light" panose="02000505000000020004" pitchFamily="2" charset="77"/>
              </a:rPr>
              <a:t>01</a:t>
            </a:r>
            <a:endParaRPr sz="1400" spc="300" dirty="0">
              <a:solidFill>
                <a:schemeClr val="accent1"/>
              </a:solidFill>
              <a:latin typeface="Acherus Grotesque Light" panose="02000505000000020004" pitchFamily="2" charset="77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CB2FB32D-8D11-7D4A-AD2C-B179B1D181CA}"/>
              </a:ext>
            </a:extLst>
          </p:cNvPr>
          <p:cNvSpPr/>
          <p:nvPr/>
        </p:nvSpPr>
        <p:spPr>
          <a:xfrm>
            <a:off x="9691935" y="6172371"/>
            <a:ext cx="249382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1400" dirty="0">
                <a:solidFill>
                  <a:schemeClr val="accent1"/>
                </a:solidFill>
              </a:rPr>
              <a:t>/</a:t>
            </a:r>
            <a:endParaRPr sz="1400" dirty="0">
              <a:solidFill>
                <a:schemeClr val="accent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7D3EA20-B499-724C-B573-77D5356C5F59}"/>
              </a:ext>
            </a:extLst>
          </p:cNvPr>
          <p:cNvGrpSpPr/>
          <p:nvPr/>
        </p:nvGrpSpPr>
        <p:grpSpPr>
          <a:xfrm>
            <a:off x="8213086" y="1522366"/>
            <a:ext cx="4076398" cy="3813269"/>
            <a:chOff x="7944146" y="1508666"/>
            <a:chExt cx="4076398" cy="3813269"/>
          </a:xfrm>
        </p:grpSpPr>
        <p:sp>
          <p:nvSpPr>
            <p:cNvPr id="13" name="TextBox 5">
              <a:extLst>
                <a:ext uri="{FF2B5EF4-FFF2-40B4-BE49-F238E27FC236}">
                  <a16:creationId xmlns:a16="http://schemas.microsoft.com/office/drawing/2014/main" id="{6088029B-A294-5047-80B0-64DE749A55ED}"/>
                </a:ext>
              </a:extLst>
            </p:cNvPr>
            <p:cNvSpPr/>
            <p:nvPr/>
          </p:nvSpPr>
          <p:spPr>
            <a:xfrm>
              <a:off x="7944146" y="1508666"/>
              <a:ext cx="4076398" cy="86177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1400" spc="200">
                  <a:latin typeface="Acherus Grotesque Regular"/>
                  <a:ea typeface="Acherus Grotesque Regular"/>
                  <a:cs typeface="Acherus Grotesque Regular"/>
                  <a:sym typeface="Acherus Grotesque"/>
                </a:defRPr>
              </a:lvl1pPr>
            </a:lstStyle>
            <a:p>
              <a:r>
                <a:rPr sz="2500" spc="300" dirty="0">
                  <a:latin typeface="Acherus Grotesque Light" panose="02000505000000020004" pitchFamily="2" charset="77"/>
                </a:rPr>
                <a:t>PLACE A SHORT HEADER</a:t>
              </a:r>
              <a:r>
                <a:rPr lang="en-US" sz="2500" spc="300" dirty="0">
                  <a:latin typeface="Acherus Grotesque Light" panose="02000505000000020004" pitchFamily="2" charset="77"/>
                </a:rPr>
                <a:t> </a:t>
              </a:r>
              <a:r>
                <a:rPr sz="2500" spc="300" dirty="0">
                  <a:latin typeface="Acherus Grotesque Light" panose="02000505000000020004" pitchFamily="2" charset="77"/>
                </a:rPr>
                <a:t>HERE.</a:t>
              </a:r>
            </a:p>
          </p:txBody>
        </p:sp>
        <p:sp>
          <p:nvSpPr>
            <p:cNvPr id="23" name="TextBox 20">
              <a:extLst>
                <a:ext uri="{FF2B5EF4-FFF2-40B4-BE49-F238E27FC236}">
                  <a16:creationId xmlns:a16="http://schemas.microsoft.com/office/drawing/2014/main" id="{B94C7C53-D2D5-B743-9AD1-29D78539AD89}"/>
                </a:ext>
              </a:extLst>
            </p:cNvPr>
            <p:cNvSpPr/>
            <p:nvPr/>
          </p:nvSpPr>
          <p:spPr>
            <a:xfrm>
              <a:off x="7944146" y="2536557"/>
              <a:ext cx="2946346" cy="278537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>
              <a:spAutoFit/>
            </a:bodyPr>
            <a:lstStyle>
              <a:lvl1pPr>
                <a:defRPr sz="1200">
                  <a:solidFill>
                    <a:srgbClr val="585C5E"/>
                  </a:solidFill>
                  <a:latin typeface="Crimson Text Roman"/>
                  <a:ea typeface="Crimson Text Roman"/>
                  <a:cs typeface="Crimson Text Roman"/>
                  <a:sym typeface="Crimson Text Roman"/>
                </a:defRPr>
              </a:lvl1pPr>
            </a:lstStyle>
            <a:p>
              <a:r>
                <a:rPr sz="2500" dirty="0"/>
                <a:t>Lorem ipsum dolor sit amet, consectetuer adipiscing elit, sed diam nonummy nibh euismod tincidunt ut laoreet dolore magna aliquam erat volutpat. </a:t>
              </a:r>
            </a:p>
          </p:txBody>
        </p:sp>
      </p:grp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7B2D2A4E-2A43-284E-A9D3-9E1100B59E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8441537"/>
              </p:ext>
            </p:extLst>
          </p:nvPr>
        </p:nvGraphicFramePr>
        <p:xfrm>
          <a:off x="579023" y="1042192"/>
          <a:ext cx="5549329" cy="4773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riangle 10">
            <a:extLst>
              <a:ext uri="{FF2B5EF4-FFF2-40B4-BE49-F238E27FC236}">
                <a16:creationId xmlns:a16="http://schemas.microsoft.com/office/drawing/2014/main" id="{D39D2BA0-7BC6-4741-954B-D21C527B5119}"/>
              </a:ext>
            </a:extLst>
          </p:cNvPr>
          <p:cNvSpPr/>
          <p:nvPr/>
        </p:nvSpPr>
        <p:spPr>
          <a:xfrm>
            <a:off x="417007" y="885863"/>
            <a:ext cx="5873361" cy="5016825"/>
          </a:xfrm>
          <a:prstGeom prst="triangle">
            <a:avLst/>
          </a:prstGeom>
          <a:noFill/>
          <a:ln w="6350" cap="flat">
            <a:solidFill>
              <a:schemeClr val="accent2"/>
            </a:solidFill>
            <a:prstDash val="dash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6483442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8CEFA13C-1AD7-BD46-BF77-E2873517CFF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0A7BAC7-DE9A-E445-9388-4575F23618A5}"/>
              </a:ext>
            </a:extLst>
          </p:cNvPr>
          <p:cNvGrpSpPr/>
          <p:nvPr/>
        </p:nvGrpSpPr>
        <p:grpSpPr>
          <a:xfrm>
            <a:off x="1088347" y="464516"/>
            <a:ext cx="4076398" cy="1519705"/>
            <a:chOff x="7944146" y="1508666"/>
            <a:chExt cx="4076398" cy="1519705"/>
          </a:xfrm>
        </p:grpSpPr>
        <p:sp>
          <p:nvSpPr>
            <p:cNvPr id="10" name="TextBox 5">
              <a:extLst>
                <a:ext uri="{FF2B5EF4-FFF2-40B4-BE49-F238E27FC236}">
                  <a16:creationId xmlns:a16="http://schemas.microsoft.com/office/drawing/2014/main" id="{7CF76F72-A1BC-3248-B426-EF3D04B11E42}"/>
                </a:ext>
              </a:extLst>
            </p:cNvPr>
            <p:cNvSpPr/>
            <p:nvPr/>
          </p:nvSpPr>
          <p:spPr>
            <a:xfrm>
              <a:off x="7944146" y="1508666"/>
              <a:ext cx="4076398" cy="47705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1400" spc="200">
                  <a:latin typeface="Acherus Grotesque Regular"/>
                  <a:ea typeface="Acherus Grotesque Regular"/>
                  <a:cs typeface="Acherus Grotesque Regular"/>
                  <a:sym typeface="Acherus Grotesque"/>
                </a:defRPr>
              </a:lvl1pPr>
            </a:lstStyle>
            <a:p>
              <a:r>
                <a:rPr lang="en-US" sz="2500" spc="300" dirty="0">
                  <a:latin typeface="Acherus Grotesque Light" panose="02000505000000020004" pitchFamily="2" charset="77"/>
                </a:rPr>
                <a:t>HEADER HERE.</a:t>
              </a:r>
            </a:p>
          </p:txBody>
        </p:sp>
        <p:sp>
          <p:nvSpPr>
            <p:cNvPr id="11" name="TextBox 20">
              <a:extLst>
                <a:ext uri="{FF2B5EF4-FFF2-40B4-BE49-F238E27FC236}">
                  <a16:creationId xmlns:a16="http://schemas.microsoft.com/office/drawing/2014/main" id="{BC6BDD57-DC39-AB4A-B270-8B730256D502}"/>
                </a:ext>
              </a:extLst>
            </p:cNvPr>
            <p:cNvSpPr/>
            <p:nvPr/>
          </p:nvSpPr>
          <p:spPr>
            <a:xfrm>
              <a:off x="7944146" y="2166597"/>
              <a:ext cx="4076398" cy="86177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1200">
                  <a:solidFill>
                    <a:srgbClr val="585C5E"/>
                  </a:solidFill>
                  <a:latin typeface="Crimson Text Roman"/>
                  <a:ea typeface="Crimson Text Roman"/>
                  <a:cs typeface="Crimson Text Roman"/>
                  <a:sym typeface="Crimson Text Roman"/>
                </a:defRPr>
              </a:lvl1pPr>
            </a:lstStyle>
            <a:p>
              <a:r>
                <a:rPr sz="2500" dirty="0">
                  <a:solidFill>
                    <a:schemeClr val="tx2"/>
                  </a:solidFill>
                </a:rPr>
                <a:t>Lorem ipsum dolor sit </a:t>
              </a:r>
              <a:r>
                <a:rPr sz="2500" dirty="0" err="1">
                  <a:solidFill>
                    <a:schemeClr val="tx2"/>
                  </a:solidFill>
                </a:rPr>
                <a:t>amet</a:t>
              </a:r>
              <a:r>
                <a:rPr lang="en-US" sz="2500" dirty="0">
                  <a:solidFill>
                    <a:schemeClr val="tx2"/>
                  </a:solidFill>
                </a:rPr>
                <a:t>, </a:t>
              </a:r>
              <a:r>
                <a:rPr lang="en-US" sz="2500" dirty="0" err="1">
                  <a:solidFill>
                    <a:schemeClr val="tx2"/>
                  </a:solidFill>
                </a:rPr>
                <a:t>consectetuer</a:t>
              </a:r>
              <a:endParaRPr sz="2500" dirty="0">
                <a:solidFill>
                  <a:schemeClr val="tx2"/>
                </a:solidFill>
              </a:endParaRPr>
            </a:p>
          </p:txBody>
        </p:sp>
      </p:grpSp>
      <p:sp>
        <p:nvSpPr>
          <p:cNvPr id="13" name="Straight Connector 16">
            <a:extLst>
              <a:ext uri="{FF2B5EF4-FFF2-40B4-BE49-F238E27FC236}">
                <a16:creationId xmlns:a16="http://schemas.microsoft.com/office/drawing/2014/main" id="{1D3025E3-4879-FA48-9374-86E99684DFAF}"/>
              </a:ext>
            </a:extLst>
          </p:cNvPr>
          <p:cNvSpPr/>
          <p:nvPr/>
        </p:nvSpPr>
        <p:spPr>
          <a:xfrm flipH="1">
            <a:off x="11734799" y="-522245"/>
            <a:ext cx="1" cy="7902489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F6755AE-DABB-7743-9572-DC96B37934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5320424"/>
              </p:ext>
            </p:extLst>
          </p:nvPr>
        </p:nvGraphicFramePr>
        <p:xfrm>
          <a:off x="201915" y="2479568"/>
          <a:ext cx="5849262" cy="3899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80262133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C50318-13A9-0648-8724-FBF6629EA5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312162A-37C9-BB48-89AE-35BDE37C88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1395487"/>
              </p:ext>
            </p:extLst>
          </p:nvPr>
        </p:nvGraphicFramePr>
        <p:xfrm>
          <a:off x="201915" y="2479568"/>
          <a:ext cx="5849262" cy="3899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8D02EEA1-A745-0847-8719-9714A0620CEB}"/>
              </a:ext>
            </a:extLst>
          </p:cNvPr>
          <p:cNvGrpSpPr/>
          <p:nvPr/>
        </p:nvGrpSpPr>
        <p:grpSpPr>
          <a:xfrm>
            <a:off x="1088347" y="464516"/>
            <a:ext cx="4076398" cy="1519705"/>
            <a:chOff x="7944146" y="1508666"/>
            <a:chExt cx="4076398" cy="1519705"/>
          </a:xfrm>
        </p:grpSpPr>
        <p:sp>
          <p:nvSpPr>
            <p:cNvPr id="10" name="TextBox 5">
              <a:extLst>
                <a:ext uri="{FF2B5EF4-FFF2-40B4-BE49-F238E27FC236}">
                  <a16:creationId xmlns:a16="http://schemas.microsoft.com/office/drawing/2014/main" id="{73F3AF5A-9A75-F744-A746-CC3C0C1542E0}"/>
                </a:ext>
              </a:extLst>
            </p:cNvPr>
            <p:cNvSpPr/>
            <p:nvPr/>
          </p:nvSpPr>
          <p:spPr>
            <a:xfrm>
              <a:off x="7944146" y="1508666"/>
              <a:ext cx="4076398" cy="47705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1400" spc="200">
                  <a:latin typeface="Acherus Grotesque Regular"/>
                  <a:ea typeface="Acherus Grotesque Regular"/>
                  <a:cs typeface="Acherus Grotesque Regular"/>
                  <a:sym typeface="Acherus Grotesque"/>
                </a:defRPr>
              </a:lvl1pPr>
            </a:lstStyle>
            <a:p>
              <a:r>
                <a:rPr lang="en-US" sz="2500" spc="300" dirty="0">
                  <a:latin typeface="Acherus Grotesque Light" panose="02000505000000020004" pitchFamily="2" charset="77"/>
                </a:rPr>
                <a:t>HEADER HERE.</a:t>
              </a:r>
            </a:p>
          </p:txBody>
        </p:sp>
        <p:sp>
          <p:nvSpPr>
            <p:cNvPr id="11" name="TextBox 20">
              <a:extLst>
                <a:ext uri="{FF2B5EF4-FFF2-40B4-BE49-F238E27FC236}">
                  <a16:creationId xmlns:a16="http://schemas.microsoft.com/office/drawing/2014/main" id="{1355BB5F-D2CD-0440-B181-DFFE847CD68E}"/>
                </a:ext>
              </a:extLst>
            </p:cNvPr>
            <p:cNvSpPr/>
            <p:nvPr/>
          </p:nvSpPr>
          <p:spPr>
            <a:xfrm>
              <a:off x="7944146" y="2166597"/>
              <a:ext cx="4076398" cy="86177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1200">
                  <a:solidFill>
                    <a:srgbClr val="585C5E"/>
                  </a:solidFill>
                  <a:latin typeface="Crimson Text Roman"/>
                  <a:ea typeface="Crimson Text Roman"/>
                  <a:cs typeface="Crimson Text Roman"/>
                  <a:sym typeface="Crimson Text Roman"/>
                </a:defRPr>
              </a:lvl1pPr>
            </a:lstStyle>
            <a:p>
              <a:r>
                <a:rPr sz="2500" dirty="0">
                  <a:solidFill>
                    <a:schemeClr val="tx2"/>
                  </a:solidFill>
                </a:rPr>
                <a:t>Lorem ipsum dolor sit </a:t>
              </a:r>
              <a:r>
                <a:rPr sz="2500" dirty="0" err="1">
                  <a:solidFill>
                    <a:schemeClr val="tx2"/>
                  </a:solidFill>
                </a:rPr>
                <a:t>amet</a:t>
              </a:r>
              <a:r>
                <a:rPr lang="en-US" sz="2500" dirty="0">
                  <a:solidFill>
                    <a:schemeClr val="tx2"/>
                  </a:solidFill>
                </a:rPr>
                <a:t>, </a:t>
              </a:r>
              <a:r>
                <a:rPr lang="en-US" sz="2500" dirty="0" err="1">
                  <a:solidFill>
                    <a:schemeClr val="tx2"/>
                  </a:solidFill>
                </a:rPr>
                <a:t>consectetuer</a:t>
              </a:r>
              <a:endParaRPr sz="2500" dirty="0">
                <a:solidFill>
                  <a:schemeClr val="tx2"/>
                </a:solidFill>
              </a:endParaRPr>
            </a:p>
          </p:txBody>
        </p:sp>
      </p:grpSp>
      <p:sp>
        <p:nvSpPr>
          <p:cNvPr id="8" name="Straight Connector 16">
            <a:extLst>
              <a:ext uri="{FF2B5EF4-FFF2-40B4-BE49-F238E27FC236}">
                <a16:creationId xmlns:a16="http://schemas.microsoft.com/office/drawing/2014/main" id="{E2417FE1-E1EC-B64E-8C94-FEF086C5CA50}"/>
              </a:ext>
            </a:extLst>
          </p:cNvPr>
          <p:cNvSpPr/>
          <p:nvPr/>
        </p:nvSpPr>
        <p:spPr>
          <a:xfrm flipH="1">
            <a:off x="11734799" y="-522245"/>
            <a:ext cx="1" cy="7902489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0122229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493637" y="1694331"/>
            <a:ext cx="2525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cap="all" spc="300" dirty="0">
                <a:solidFill>
                  <a:schemeClr val="tx2"/>
                </a:solidFill>
                <a:latin typeface="Acherus Grotesque Medium" panose="02000505000000020004" pitchFamily="2" charset="77"/>
                <a:ea typeface="Acherus Grotesque Regular" charset="0"/>
                <a:cs typeface="Acherus Grotesque Regular" charset="0"/>
              </a:rPr>
              <a:t>1 </a:t>
            </a:r>
            <a:r>
              <a:rPr lang="en-US" sz="1400" cap="all" spc="300" dirty="0">
                <a:solidFill>
                  <a:schemeClr val="tx1"/>
                </a:solidFill>
                <a:latin typeface="Acherus Grotesque Medium" panose="02000505000000020004" pitchFamily="2" charset="77"/>
                <a:ea typeface="Acherus Grotesque Regular" charset="0"/>
                <a:cs typeface="Acherus Grotesque Regular" charset="0"/>
              </a:rPr>
              <a:t>/ </a:t>
            </a:r>
            <a:r>
              <a:rPr lang="en-US" sz="1400" cap="all" spc="300" dirty="0">
                <a:latin typeface="Acherus Grotesque Medium" panose="02000505000000020004" pitchFamily="2" charset="77"/>
                <a:ea typeface="Acherus Grotesque Regular" charset="0"/>
                <a:cs typeface="Acherus Grotesque Regular" charset="0"/>
              </a:rPr>
              <a:t>First Thing</a:t>
            </a:r>
          </a:p>
        </p:txBody>
      </p:sp>
      <p:sp>
        <p:nvSpPr>
          <p:cNvPr id="12" name="Freeform 6"/>
          <p:cNvSpPr>
            <a:spLocks/>
          </p:cNvSpPr>
          <p:nvPr/>
        </p:nvSpPr>
        <p:spPr bwMode="auto">
          <a:xfrm>
            <a:off x="7137176" y="2192924"/>
            <a:ext cx="1696993" cy="1233910"/>
          </a:xfrm>
          <a:custGeom>
            <a:avLst/>
            <a:gdLst/>
            <a:ahLst/>
            <a:cxnLst>
              <a:cxn ang="0">
                <a:pos x="374" y="188"/>
              </a:cxn>
              <a:cxn ang="0">
                <a:pos x="394" y="200"/>
              </a:cxn>
              <a:cxn ang="0">
                <a:pos x="423" y="158"/>
              </a:cxn>
              <a:cxn ang="0">
                <a:pos x="394" y="115"/>
              </a:cxn>
              <a:cxn ang="0">
                <a:pos x="376" y="125"/>
              </a:cxn>
              <a:cxn ang="0">
                <a:pos x="373" y="129"/>
              </a:cxn>
              <a:cxn ang="0">
                <a:pos x="364" y="135"/>
              </a:cxn>
              <a:cxn ang="0">
                <a:pos x="357" y="133"/>
              </a:cxn>
              <a:cxn ang="0">
                <a:pos x="357" y="133"/>
              </a:cxn>
              <a:cxn ang="0">
                <a:pos x="357" y="133"/>
              </a:cxn>
              <a:cxn ang="0">
                <a:pos x="356" y="133"/>
              </a:cxn>
              <a:cxn ang="0">
                <a:pos x="356" y="0"/>
              </a:cxn>
              <a:cxn ang="0">
                <a:pos x="178" y="0"/>
              </a:cxn>
              <a:cxn ang="0">
                <a:pos x="0" y="308"/>
              </a:cxn>
              <a:cxn ang="0">
                <a:pos x="156" y="308"/>
              </a:cxn>
              <a:cxn ang="0">
                <a:pos x="158" y="301"/>
              </a:cxn>
              <a:cxn ang="0">
                <a:pos x="152" y="292"/>
              </a:cxn>
              <a:cxn ang="0">
                <a:pos x="148" y="289"/>
              </a:cxn>
              <a:cxn ang="0">
                <a:pos x="138" y="271"/>
              </a:cxn>
              <a:cxn ang="0">
                <a:pos x="181" y="242"/>
              </a:cxn>
              <a:cxn ang="0">
                <a:pos x="223" y="271"/>
              </a:cxn>
              <a:cxn ang="0">
                <a:pos x="211" y="291"/>
              </a:cxn>
              <a:cxn ang="0">
                <a:pos x="204" y="302"/>
              </a:cxn>
              <a:cxn ang="0">
                <a:pos x="206" y="308"/>
              </a:cxn>
              <a:cxn ang="0">
                <a:pos x="356" y="308"/>
              </a:cxn>
              <a:cxn ang="0">
                <a:pos x="356" y="183"/>
              </a:cxn>
              <a:cxn ang="0">
                <a:pos x="357" y="183"/>
              </a:cxn>
              <a:cxn ang="0">
                <a:pos x="357" y="183"/>
              </a:cxn>
              <a:cxn ang="0">
                <a:pos x="357" y="183"/>
              </a:cxn>
              <a:cxn ang="0">
                <a:pos x="363" y="181"/>
              </a:cxn>
              <a:cxn ang="0">
                <a:pos x="374" y="188"/>
              </a:cxn>
            </a:cxnLst>
            <a:rect l="0" t="0" r="r" b="b"/>
            <a:pathLst>
              <a:path w="423" h="308">
                <a:moveTo>
                  <a:pt x="374" y="188"/>
                </a:moveTo>
                <a:cubicBezTo>
                  <a:pt x="376" y="191"/>
                  <a:pt x="386" y="200"/>
                  <a:pt x="394" y="200"/>
                </a:cubicBezTo>
                <a:cubicBezTo>
                  <a:pt x="410" y="200"/>
                  <a:pt x="423" y="181"/>
                  <a:pt x="423" y="158"/>
                </a:cubicBezTo>
                <a:cubicBezTo>
                  <a:pt x="423" y="134"/>
                  <a:pt x="410" y="115"/>
                  <a:pt x="394" y="115"/>
                </a:cubicBezTo>
                <a:cubicBezTo>
                  <a:pt x="387" y="115"/>
                  <a:pt x="381" y="119"/>
                  <a:pt x="376" y="125"/>
                </a:cubicBezTo>
                <a:cubicBezTo>
                  <a:pt x="375" y="127"/>
                  <a:pt x="374" y="128"/>
                  <a:pt x="373" y="129"/>
                </a:cubicBezTo>
                <a:cubicBezTo>
                  <a:pt x="371" y="132"/>
                  <a:pt x="367" y="135"/>
                  <a:pt x="364" y="135"/>
                </a:cubicBezTo>
                <a:cubicBezTo>
                  <a:pt x="361" y="135"/>
                  <a:pt x="359" y="134"/>
                  <a:pt x="357" y="133"/>
                </a:cubicBezTo>
                <a:cubicBezTo>
                  <a:pt x="357" y="133"/>
                  <a:pt x="357" y="133"/>
                  <a:pt x="357" y="133"/>
                </a:cubicBezTo>
                <a:cubicBezTo>
                  <a:pt x="357" y="133"/>
                  <a:pt x="357" y="133"/>
                  <a:pt x="357" y="133"/>
                </a:cubicBezTo>
                <a:cubicBezTo>
                  <a:pt x="357" y="133"/>
                  <a:pt x="357" y="133"/>
                  <a:pt x="356" y="133"/>
                </a:cubicBezTo>
                <a:cubicBezTo>
                  <a:pt x="356" y="0"/>
                  <a:pt x="356" y="0"/>
                  <a:pt x="356" y="0"/>
                </a:cubicBezTo>
                <a:cubicBezTo>
                  <a:pt x="178" y="0"/>
                  <a:pt x="178" y="0"/>
                  <a:pt x="178" y="0"/>
                </a:cubicBezTo>
                <a:cubicBezTo>
                  <a:pt x="0" y="308"/>
                  <a:pt x="0" y="308"/>
                  <a:pt x="0" y="308"/>
                </a:cubicBezTo>
                <a:cubicBezTo>
                  <a:pt x="156" y="308"/>
                  <a:pt x="156" y="308"/>
                  <a:pt x="156" y="308"/>
                </a:cubicBezTo>
                <a:cubicBezTo>
                  <a:pt x="157" y="306"/>
                  <a:pt x="158" y="304"/>
                  <a:pt x="158" y="301"/>
                </a:cubicBezTo>
                <a:cubicBezTo>
                  <a:pt x="158" y="298"/>
                  <a:pt x="155" y="294"/>
                  <a:pt x="152" y="292"/>
                </a:cubicBezTo>
                <a:cubicBezTo>
                  <a:pt x="151" y="291"/>
                  <a:pt x="149" y="290"/>
                  <a:pt x="148" y="289"/>
                </a:cubicBezTo>
                <a:cubicBezTo>
                  <a:pt x="142" y="284"/>
                  <a:pt x="138" y="278"/>
                  <a:pt x="138" y="271"/>
                </a:cubicBezTo>
                <a:cubicBezTo>
                  <a:pt x="138" y="255"/>
                  <a:pt x="157" y="242"/>
                  <a:pt x="181" y="242"/>
                </a:cubicBezTo>
                <a:cubicBezTo>
                  <a:pt x="204" y="242"/>
                  <a:pt x="223" y="255"/>
                  <a:pt x="223" y="271"/>
                </a:cubicBezTo>
                <a:cubicBezTo>
                  <a:pt x="223" y="279"/>
                  <a:pt x="214" y="289"/>
                  <a:pt x="211" y="291"/>
                </a:cubicBezTo>
                <a:cubicBezTo>
                  <a:pt x="208" y="293"/>
                  <a:pt x="204" y="298"/>
                  <a:pt x="204" y="302"/>
                </a:cubicBezTo>
                <a:cubicBezTo>
                  <a:pt x="204" y="304"/>
                  <a:pt x="205" y="306"/>
                  <a:pt x="206" y="308"/>
                </a:cubicBezTo>
                <a:cubicBezTo>
                  <a:pt x="356" y="308"/>
                  <a:pt x="356" y="308"/>
                  <a:pt x="356" y="308"/>
                </a:cubicBezTo>
                <a:cubicBezTo>
                  <a:pt x="356" y="183"/>
                  <a:pt x="356" y="183"/>
                  <a:pt x="356" y="183"/>
                </a:cubicBezTo>
                <a:cubicBezTo>
                  <a:pt x="357" y="183"/>
                  <a:pt x="357" y="183"/>
                  <a:pt x="357" y="183"/>
                </a:cubicBezTo>
                <a:cubicBezTo>
                  <a:pt x="357" y="183"/>
                  <a:pt x="357" y="183"/>
                  <a:pt x="357" y="183"/>
                </a:cubicBezTo>
                <a:cubicBezTo>
                  <a:pt x="357" y="183"/>
                  <a:pt x="357" y="183"/>
                  <a:pt x="357" y="183"/>
                </a:cubicBezTo>
                <a:cubicBezTo>
                  <a:pt x="359" y="182"/>
                  <a:pt x="361" y="181"/>
                  <a:pt x="363" y="181"/>
                </a:cubicBezTo>
                <a:cubicBezTo>
                  <a:pt x="367" y="181"/>
                  <a:pt x="372" y="185"/>
                  <a:pt x="374" y="188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latin typeface="Acherus Grotesque Light" panose="02000505000000020004" pitchFamily="2" charset="77"/>
            </a:endParaRPr>
          </a:p>
        </p:txBody>
      </p:sp>
      <p:sp>
        <p:nvSpPr>
          <p:cNvPr id="13" name="Freeform 7"/>
          <p:cNvSpPr>
            <a:spLocks/>
          </p:cNvSpPr>
          <p:nvPr/>
        </p:nvSpPr>
        <p:spPr bwMode="auto">
          <a:xfrm>
            <a:off x="7137176" y="3162076"/>
            <a:ext cx="1427350" cy="1508438"/>
          </a:xfrm>
          <a:custGeom>
            <a:avLst/>
            <a:gdLst/>
            <a:ahLst/>
            <a:cxnLst>
              <a:cxn ang="0">
                <a:pos x="340" y="256"/>
              </a:cxn>
              <a:cxn ang="0">
                <a:pos x="320" y="269"/>
              </a:cxn>
              <a:cxn ang="0">
                <a:pos x="292" y="226"/>
              </a:cxn>
              <a:cxn ang="0">
                <a:pos x="320" y="183"/>
              </a:cxn>
              <a:cxn ang="0">
                <a:pos x="339" y="194"/>
              </a:cxn>
              <a:cxn ang="0">
                <a:pos x="341" y="197"/>
              </a:cxn>
              <a:cxn ang="0">
                <a:pos x="351" y="203"/>
              </a:cxn>
              <a:cxn ang="0">
                <a:pos x="356" y="202"/>
              </a:cxn>
              <a:cxn ang="0">
                <a:pos x="356" y="67"/>
              </a:cxn>
              <a:cxn ang="0">
                <a:pos x="206" y="67"/>
              </a:cxn>
              <a:cxn ang="0">
                <a:pos x="206" y="66"/>
              </a:cxn>
              <a:cxn ang="0">
                <a:pos x="206" y="66"/>
              </a:cxn>
              <a:cxn ang="0">
                <a:pos x="206" y="66"/>
              </a:cxn>
              <a:cxn ang="0">
                <a:pos x="204" y="60"/>
              </a:cxn>
              <a:cxn ang="0">
                <a:pos x="211" y="49"/>
              </a:cxn>
              <a:cxn ang="0">
                <a:pos x="223" y="29"/>
              </a:cxn>
              <a:cxn ang="0">
                <a:pos x="181" y="0"/>
              </a:cxn>
              <a:cxn ang="0">
                <a:pos x="138" y="29"/>
              </a:cxn>
              <a:cxn ang="0">
                <a:pos x="148" y="47"/>
              </a:cxn>
              <a:cxn ang="0">
                <a:pos x="152" y="50"/>
              </a:cxn>
              <a:cxn ang="0">
                <a:pos x="158" y="59"/>
              </a:cxn>
              <a:cxn ang="0">
                <a:pos x="156" y="66"/>
              </a:cxn>
              <a:cxn ang="0">
                <a:pos x="156" y="66"/>
              </a:cxn>
              <a:cxn ang="0">
                <a:pos x="156" y="66"/>
              </a:cxn>
              <a:cxn ang="0">
                <a:pos x="156" y="67"/>
              </a:cxn>
              <a:cxn ang="0">
                <a:pos x="0" y="67"/>
              </a:cxn>
              <a:cxn ang="0">
                <a:pos x="178" y="376"/>
              </a:cxn>
              <a:cxn ang="0">
                <a:pos x="356" y="376"/>
              </a:cxn>
              <a:cxn ang="0">
                <a:pos x="356" y="251"/>
              </a:cxn>
              <a:cxn ang="0">
                <a:pos x="351" y="249"/>
              </a:cxn>
              <a:cxn ang="0">
                <a:pos x="340" y="256"/>
              </a:cxn>
            </a:cxnLst>
            <a:rect l="0" t="0" r="r" b="b"/>
            <a:pathLst>
              <a:path w="356" h="376">
                <a:moveTo>
                  <a:pt x="340" y="256"/>
                </a:moveTo>
                <a:cubicBezTo>
                  <a:pt x="338" y="259"/>
                  <a:pt x="329" y="269"/>
                  <a:pt x="320" y="269"/>
                </a:cubicBezTo>
                <a:cubicBezTo>
                  <a:pt x="305" y="269"/>
                  <a:pt x="292" y="249"/>
                  <a:pt x="292" y="226"/>
                </a:cubicBezTo>
                <a:cubicBezTo>
                  <a:pt x="292" y="202"/>
                  <a:pt x="305" y="183"/>
                  <a:pt x="320" y="183"/>
                </a:cubicBezTo>
                <a:cubicBezTo>
                  <a:pt x="327" y="183"/>
                  <a:pt x="334" y="187"/>
                  <a:pt x="339" y="194"/>
                </a:cubicBezTo>
                <a:cubicBezTo>
                  <a:pt x="340" y="195"/>
                  <a:pt x="340" y="196"/>
                  <a:pt x="341" y="197"/>
                </a:cubicBezTo>
                <a:cubicBezTo>
                  <a:pt x="344" y="200"/>
                  <a:pt x="347" y="203"/>
                  <a:pt x="351" y="203"/>
                </a:cubicBezTo>
                <a:cubicBezTo>
                  <a:pt x="353" y="203"/>
                  <a:pt x="355" y="202"/>
                  <a:pt x="356" y="202"/>
                </a:cubicBezTo>
                <a:cubicBezTo>
                  <a:pt x="356" y="67"/>
                  <a:pt x="356" y="67"/>
                  <a:pt x="356" y="67"/>
                </a:cubicBezTo>
                <a:cubicBezTo>
                  <a:pt x="206" y="67"/>
                  <a:pt x="206" y="67"/>
                  <a:pt x="206" y="67"/>
                </a:cubicBezTo>
                <a:cubicBezTo>
                  <a:pt x="206" y="67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5" y="64"/>
                  <a:pt x="204" y="62"/>
                  <a:pt x="204" y="60"/>
                </a:cubicBezTo>
                <a:cubicBezTo>
                  <a:pt x="204" y="56"/>
                  <a:pt x="208" y="51"/>
                  <a:pt x="211" y="49"/>
                </a:cubicBezTo>
                <a:cubicBezTo>
                  <a:pt x="214" y="47"/>
                  <a:pt x="223" y="37"/>
                  <a:pt x="223" y="29"/>
                </a:cubicBezTo>
                <a:cubicBezTo>
                  <a:pt x="223" y="13"/>
                  <a:pt x="204" y="0"/>
                  <a:pt x="181" y="0"/>
                </a:cubicBezTo>
                <a:cubicBezTo>
                  <a:pt x="157" y="0"/>
                  <a:pt x="138" y="13"/>
                  <a:pt x="138" y="29"/>
                </a:cubicBezTo>
                <a:cubicBezTo>
                  <a:pt x="138" y="36"/>
                  <a:pt x="142" y="42"/>
                  <a:pt x="148" y="47"/>
                </a:cubicBezTo>
                <a:cubicBezTo>
                  <a:pt x="149" y="48"/>
                  <a:pt x="151" y="49"/>
                  <a:pt x="152" y="50"/>
                </a:cubicBezTo>
                <a:cubicBezTo>
                  <a:pt x="155" y="52"/>
                  <a:pt x="158" y="56"/>
                  <a:pt x="158" y="59"/>
                </a:cubicBezTo>
                <a:cubicBezTo>
                  <a:pt x="158" y="62"/>
                  <a:pt x="157" y="64"/>
                  <a:pt x="156" y="66"/>
                </a:cubicBezTo>
                <a:cubicBezTo>
                  <a:pt x="156" y="66"/>
                  <a:pt x="156" y="66"/>
                  <a:pt x="156" y="66"/>
                </a:cubicBezTo>
                <a:cubicBezTo>
                  <a:pt x="156" y="66"/>
                  <a:pt x="156" y="66"/>
                  <a:pt x="156" y="66"/>
                </a:cubicBezTo>
                <a:cubicBezTo>
                  <a:pt x="156" y="66"/>
                  <a:pt x="156" y="67"/>
                  <a:pt x="156" y="67"/>
                </a:cubicBezTo>
                <a:cubicBezTo>
                  <a:pt x="0" y="67"/>
                  <a:pt x="0" y="67"/>
                  <a:pt x="0" y="67"/>
                </a:cubicBezTo>
                <a:cubicBezTo>
                  <a:pt x="178" y="376"/>
                  <a:pt x="178" y="376"/>
                  <a:pt x="178" y="376"/>
                </a:cubicBezTo>
                <a:cubicBezTo>
                  <a:pt x="356" y="376"/>
                  <a:pt x="356" y="376"/>
                  <a:pt x="356" y="376"/>
                </a:cubicBezTo>
                <a:cubicBezTo>
                  <a:pt x="356" y="251"/>
                  <a:pt x="356" y="251"/>
                  <a:pt x="356" y="251"/>
                </a:cubicBezTo>
                <a:cubicBezTo>
                  <a:pt x="355" y="250"/>
                  <a:pt x="353" y="249"/>
                  <a:pt x="351" y="249"/>
                </a:cubicBezTo>
                <a:cubicBezTo>
                  <a:pt x="348" y="249"/>
                  <a:pt x="343" y="253"/>
                  <a:pt x="340" y="256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cherus Grotesque Light" panose="02000505000000020004" pitchFamily="2" charset="77"/>
            </a:endParaRPr>
          </a:p>
        </p:txBody>
      </p:sp>
      <p:sp>
        <p:nvSpPr>
          <p:cNvPr id="14" name="Freeform 8"/>
          <p:cNvSpPr>
            <a:spLocks/>
          </p:cNvSpPr>
          <p:nvPr/>
        </p:nvSpPr>
        <p:spPr bwMode="auto">
          <a:xfrm>
            <a:off x="8308561" y="3431719"/>
            <a:ext cx="1688200" cy="1238795"/>
          </a:xfrm>
          <a:custGeom>
            <a:avLst/>
            <a:gdLst>
              <a:gd name="T0" fmla="*/ 265 w 421"/>
              <a:gd name="T1" fmla="*/ 0 h 309"/>
              <a:gd name="T2" fmla="*/ 264 w 421"/>
              <a:gd name="T3" fmla="*/ 5 h 309"/>
              <a:gd name="T4" fmla="*/ 270 w 421"/>
              <a:gd name="T5" fmla="*/ 16 h 309"/>
              <a:gd name="T6" fmla="*/ 283 w 421"/>
              <a:gd name="T7" fmla="*/ 36 h 309"/>
              <a:gd name="T8" fmla="*/ 240 w 421"/>
              <a:gd name="T9" fmla="*/ 65 h 309"/>
              <a:gd name="T10" fmla="*/ 198 w 421"/>
              <a:gd name="T11" fmla="*/ 36 h 309"/>
              <a:gd name="T12" fmla="*/ 208 w 421"/>
              <a:gd name="T13" fmla="*/ 18 h 309"/>
              <a:gd name="T14" fmla="*/ 212 w 421"/>
              <a:gd name="T15" fmla="*/ 15 h 309"/>
              <a:gd name="T16" fmla="*/ 217 w 421"/>
              <a:gd name="T17" fmla="*/ 6 h 309"/>
              <a:gd name="T18" fmla="*/ 216 w 421"/>
              <a:gd name="T19" fmla="*/ 0 h 309"/>
              <a:gd name="T20" fmla="*/ 65 w 421"/>
              <a:gd name="T21" fmla="*/ 0 h 309"/>
              <a:gd name="T22" fmla="*/ 65 w 421"/>
              <a:gd name="T23" fmla="*/ 135 h 309"/>
              <a:gd name="T24" fmla="*/ 64 w 421"/>
              <a:gd name="T25" fmla="*/ 135 h 309"/>
              <a:gd name="T26" fmla="*/ 59 w 421"/>
              <a:gd name="T27" fmla="*/ 136 h 309"/>
              <a:gd name="T28" fmla="*/ 49 w 421"/>
              <a:gd name="T29" fmla="*/ 130 h 309"/>
              <a:gd name="T30" fmla="*/ 47 w 421"/>
              <a:gd name="T31" fmla="*/ 127 h 309"/>
              <a:gd name="T32" fmla="*/ 28 w 421"/>
              <a:gd name="T33" fmla="*/ 116 h 309"/>
              <a:gd name="T34" fmla="*/ 0 w 421"/>
              <a:gd name="T35" fmla="*/ 159 h 309"/>
              <a:gd name="T36" fmla="*/ 28 w 421"/>
              <a:gd name="T37" fmla="*/ 202 h 309"/>
              <a:gd name="T38" fmla="*/ 48 w 421"/>
              <a:gd name="T39" fmla="*/ 189 h 309"/>
              <a:gd name="T40" fmla="*/ 59 w 421"/>
              <a:gd name="T41" fmla="*/ 182 h 309"/>
              <a:gd name="T42" fmla="*/ 64 w 421"/>
              <a:gd name="T43" fmla="*/ 184 h 309"/>
              <a:gd name="T44" fmla="*/ 65 w 421"/>
              <a:gd name="T45" fmla="*/ 184 h 309"/>
              <a:gd name="T46" fmla="*/ 65 w 421"/>
              <a:gd name="T47" fmla="*/ 309 h 309"/>
              <a:gd name="T48" fmla="*/ 243 w 421"/>
              <a:gd name="T49" fmla="*/ 309 h 309"/>
              <a:gd name="T50" fmla="*/ 421 w 421"/>
              <a:gd name="T51" fmla="*/ 0 h 309"/>
              <a:gd name="T52" fmla="*/ 265 w 421"/>
              <a:gd name="T53" fmla="*/ 0 h 30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21"/>
              <a:gd name="T82" fmla="*/ 0 h 309"/>
              <a:gd name="T83" fmla="*/ 421 w 421"/>
              <a:gd name="T84" fmla="*/ 309 h 30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21" h="309">
                <a:moveTo>
                  <a:pt x="265" y="0"/>
                </a:moveTo>
                <a:cubicBezTo>
                  <a:pt x="264" y="2"/>
                  <a:pt x="264" y="3"/>
                  <a:pt x="264" y="5"/>
                </a:cubicBezTo>
                <a:cubicBezTo>
                  <a:pt x="264" y="9"/>
                  <a:pt x="267" y="14"/>
                  <a:pt x="270" y="16"/>
                </a:cubicBezTo>
                <a:cubicBezTo>
                  <a:pt x="273" y="18"/>
                  <a:pt x="283" y="28"/>
                  <a:pt x="283" y="36"/>
                </a:cubicBezTo>
                <a:cubicBezTo>
                  <a:pt x="283" y="52"/>
                  <a:pt x="264" y="65"/>
                  <a:pt x="240" y="65"/>
                </a:cubicBezTo>
                <a:cubicBezTo>
                  <a:pt x="217" y="65"/>
                  <a:pt x="198" y="52"/>
                  <a:pt x="198" y="36"/>
                </a:cubicBezTo>
                <a:cubicBezTo>
                  <a:pt x="198" y="29"/>
                  <a:pt x="201" y="23"/>
                  <a:pt x="208" y="18"/>
                </a:cubicBezTo>
                <a:cubicBezTo>
                  <a:pt x="209" y="17"/>
                  <a:pt x="210" y="16"/>
                  <a:pt x="212" y="15"/>
                </a:cubicBezTo>
                <a:cubicBezTo>
                  <a:pt x="214" y="13"/>
                  <a:pt x="217" y="9"/>
                  <a:pt x="217" y="6"/>
                </a:cubicBezTo>
                <a:cubicBezTo>
                  <a:pt x="217" y="3"/>
                  <a:pt x="217" y="1"/>
                  <a:pt x="216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5" y="135"/>
                  <a:pt x="65" y="135"/>
                  <a:pt x="65" y="135"/>
                </a:cubicBezTo>
                <a:cubicBezTo>
                  <a:pt x="65" y="135"/>
                  <a:pt x="65" y="135"/>
                  <a:pt x="64" y="135"/>
                </a:cubicBezTo>
                <a:cubicBezTo>
                  <a:pt x="63" y="135"/>
                  <a:pt x="61" y="136"/>
                  <a:pt x="59" y="136"/>
                </a:cubicBezTo>
                <a:cubicBezTo>
                  <a:pt x="55" y="136"/>
                  <a:pt x="52" y="133"/>
                  <a:pt x="49" y="130"/>
                </a:cubicBezTo>
                <a:cubicBezTo>
                  <a:pt x="48" y="129"/>
                  <a:pt x="48" y="128"/>
                  <a:pt x="47" y="127"/>
                </a:cubicBezTo>
                <a:cubicBezTo>
                  <a:pt x="42" y="120"/>
                  <a:pt x="35" y="116"/>
                  <a:pt x="28" y="116"/>
                </a:cubicBezTo>
                <a:cubicBezTo>
                  <a:pt x="13" y="116"/>
                  <a:pt x="0" y="135"/>
                  <a:pt x="0" y="159"/>
                </a:cubicBezTo>
                <a:cubicBezTo>
                  <a:pt x="0" y="182"/>
                  <a:pt x="13" y="202"/>
                  <a:pt x="28" y="202"/>
                </a:cubicBezTo>
                <a:cubicBezTo>
                  <a:pt x="37" y="202"/>
                  <a:pt x="46" y="192"/>
                  <a:pt x="48" y="189"/>
                </a:cubicBezTo>
                <a:cubicBezTo>
                  <a:pt x="51" y="186"/>
                  <a:pt x="56" y="182"/>
                  <a:pt x="59" y="182"/>
                </a:cubicBezTo>
                <a:cubicBezTo>
                  <a:pt x="61" y="182"/>
                  <a:pt x="63" y="183"/>
                  <a:pt x="64" y="184"/>
                </a:cubicBezTo>
                <a:cubicBezTo>
                  <a:pt x="65" y="184"/>
                  <a:pt x="65" y="184"/>
                  <a:pt x="65" y="184"/>
                </a:cubicBezTo>
                <a:cubicBezTo>
                  <a:pt x="65" y="309"/>
                  <a:pt x="65" y="309"/>
                  <a:pt x="65" y="309"/>
                </a:cubicBezTo>
                <a:cubicBezTo>
                  <a:pt x="243" y="309"/>
                  <a:pt x="243" y="309"/>
                  <a:pt x="243" y="309"/>
                </a:cubicBezTo>
                <a:cubicBezTo>
                  <a:pt x="421" y="0"/>
                  <a:pt x="421" y="0"/>
                  <a:pt x="421" y="0"/>
                </a:cubicBezTo>
                <a:lnTo>
                  <a:pt x="265" y="0"/>
                </a:lnTo>
                <a:close/>
              </a:path>
            </a:pathLst>
          </a:custGeom>
          <a:solidFill>
            <a:schemeClr val="accent2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Freeform 9"/>
          <p:cNvSpPr>
            <a:spLocks/>
          </p:cNvSpPr>
          <p:nvPr/>
        </p:nvSpPr>
        <p:spPr bwMode="auto">
          <a:xfrm>
            <a:off x="8569411" y="2192924"/>
            <a:ext cx="1427350" cy="1498668"/>
          </a:xfrm>
          <a:custGeom>
            <a:avLst/>
            <a:gdLst/>
            <a:ahLst/>
            <a:cxnLst>
              <a:cxn ang="0">
                <a:pos x="147" y="324"/>
              </a:cxn>
              <a:cxn ang="0">
                <a:pos x="143" y="327"/>
              </a:cxn>
              <a:cxn ang="0">
                <a:pos x="133" y="345"/>
              </a:cxn>
              <a:cxn ang="0">
                <a:pos x="175" y="374"/>
              </a:cxn>
              <a:cxn ang="0">
                <a:pos x="218" y="345"/>
              </a:cxn>
              <a:cxn ang="0">
                <a:pos x="205" y="325"/>
              </a:cxn>
              <a:cxn ang="0">
                <a:pos x="199" y="314"/>
              </a:cxn>
              <a:cxn ang="0">
                <a:pos x="200" y="309"/>
              </a:cxn>
              <a:cxn ang="0">
                <a:pos x="200" y="308"/>
              </a:cxn>
              <a:cxn ang="0">
                <a:pos x="356" y="308"/>
              </a:cxn>
              <a:cxn ang="0">
                <a:pos x="178" y="0"/>
              </a:cxn>
              <a:cxn ang="0">
                <a:pos x="0" y="0"/>
              </a:cxn>
              <a:cxn ang="0">
                <a:pos x="0" y="133"/>
              </a:cxn>
              <a:cxn ang="0">
                <a:pos x="7" y="135"/>
              </a:cxn>
              <a:cxn ang="0">
                <a:pos x="16" y="129"/>
              </a:cxn>
              <a:cxn ang="0">
                <a:pos x="19" y="125"/>
              </a:cxn>
              <a:cxn ang="0">
                <a:pos x="37" y="115"/>
              </a:cxn>
              <a:cxn ang="0">
                <a:pos x="66" y="158"/>
              </a:cxn>
              <a:cxn ang="0">
                <a:pos x="37" y="200"/>
              </a:cxn>
              <a:cxn ang="0">
                <a:pos x="17" y="188"/>
              </a:cxn>
              <a:cxn ang="0">
                <a:pos x="6" y="181"/>
              </a:cxn>
              <a:cxn ang="0">
                <a:pos x="0" y="183"/>
              </a:cxn>
              <a:cxn ang="0">
                <a:pos x="0" y="308"/>
              </a:cxn>
              <a:cxn ang="0">
                <a:pos x="151" y="308"/>
              </a:cxn>
              <a:cxn ang="0">
                <a:pos x="151" y="309"/>
              </a:cxn>
              <a:cxn ang="0">
                <a:pos x="152" y="315"/>
              </a:cxn>
              <a:cxn ang="0">
                <a:pos x="147" y="324"/>
              </a:cxn>
            </a:cxnLst>
            <a:rect l="0" t="0" r="r" b="b"/>
            <a:pathLst>
              <a:path w="356" h="374">
                <a:moveTo>
                  <a:pt x="147" y="324"/>
                </a:moveTo>
                <a:cubicBezTo>
                  <a:pt x="145" y="325"/>
                  <a:pt x="144" y="326"/>
                  <a:pt x="143" y="327"/>
                </a:cubicBezTo>
                <a:cubicBezTo>
                  <a:pt x="136" y="332"/>
                  <a:pt x="133" y="338"/>
                  <a:pt x="133" y="345"/>
                </a:cubicBezTo>
                <a:cubicBezTo>
                  <a:pt x="133" y="361"/>
                  <a:pt x="152" y="374"/>
                  <a:pt x="175" y="374"/>
                </a:cubicBezTo>
                <a:cubicBezTo>
                  <a:pt x="199" y="374"/>
                  <a:pt x="218" y="361"/>
                  <a:pt x="218" y="345"/>
                </a:cubicBezTo>
                <a:cubicBezTo>
                  <a:pt x="218" y="337"/>
                  <a:pt x="208" y="327"/>
                  <a:pt x="205" y="325"/>
                </a:cubicBezTo>
                <a:cubicBezTo>
                  <a:pt x="202" y="323"/>
                  <a:pt x="199" y="318"/>
                  <a:pt x="199" y="314"/>
                </a:cubicBezTo>
                <a:cubicBezTo>
                  <a:pt x="199" y="312"/>
                  <a:pt x="199" y="311"/>
                  <a:pt x="200" y="309"/>
                </a:cubicBezTo>
                <a:cubicBezTo>
                  <a:pt x="200" y="309"/>
                  <a:pt x="200" y="308"/>
                  <a:pt x="200" y="308"/>
                </a:cubicBezTo>
                <a:cubicBezTo>
                  <a:pt x="356" y="308"/>
                  <a:pt x="356" y="308"/>
                  <a:pt x="356" y="308"/>
                </a:cubicBezTo>
                <a:cubicBezTo>
                  <a:pt x="178" y="0"/>
                  <a:pt x="178" y="0"/>
                  <a:pt x="17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33"/>
                  <a:pt x="0" y="133"/>
                  <a:pt x="0" y="133"/>
                </a:cubicBezTo>
                <a:cubicBezTo>
                  <a:pt x="2" y="134"/>
                  <a:pt x="4" y="135"/>
                  <a:pt x="7" y="135"/>
                </a:cubicBezTo>
                <a:cubicBezTo>
                  <a:pt x="10" y="135"/>
                  <a:pt x="14" y="132"/>
                  <a:pt x="16" y="129"/>
                </a:cubicBezTo>
                <a:cubicBezTo>
                  <a:pt x="17" y="128"/>
                  <a:pt x="18" y="127"/>
                  <a:pt x="19" y="125"/>
                </a:cubicBezTo>
                <a:cubicBezTo>
                  <a:pt x="24" y="119"/>
                  <a:pt x="30" y="115"/>
                  <a:pt x="37" y="115"/>
                </a:cubicBezTo>
                <a:cubicBezTo>
                  <a:pt x="53" y="115"/>
                  <a:pt x="66" y="134"/>
                  <a:pt x="66" y="158"/>
                </a:cubicBezTo>
                <a:cubicBezTo>
                  <a:pt x="66" y="181"/>
                  <a:pt x="53" y="200"/>
                  <a:pt x="37" y="200"/>
                </a:cubicBezTo>
                <a:cubicBezTo>
                  <a:pt x="29" y="200"/>
                  <a:pt x="19" y="191"/>
                  <a:pt x="17" y="188"/>
                </a:cubicBezTo>
                <a:cubicBezTo>
                  <a:pt x="15" y="185"/>
                  <a:pt x="10" y="181"/>
                  <a:pt x="6" y="181"/>
                </a:cubicBezTo>
                <a:cubicBezTo>
                  <a:pt x="4" y="181"/>
                  <a:pt x="2" y="182"/>
                  <a:pt x="0" y="183"/>
                </a:cubicBezTo>
                <a:cubicBezTo>
                  <a:pt x="0" y="308"/>
                  <a:pt x="0" y="308"/>
                  <a:pt x="0" y="308"/>
                </a:cubicBezTo>
                <a:cubicBezTo>
                  <a:pt x="151" y="308"/>
                  <a:pt x="151" y="308"/>
                  <a:pt x="151" y="308"/>
                </a:cubicBezTo>
                <a:cubicBezTo>
                  <a:pt x="151" y="308"/>
                  <a:pt x="151" y="309"/>
                  <a:pt x="151" y="309"/>
                </a:cubicBezTo>
                <a:cubicBezTo>
                  <a:pt x="152" y="310"/>
                  <a:pt x="152" y="312"/>
                  <a:pt x="152" y="315"/>
                </a:cubicBezTo>
                <a:cubicBezTo>
                  <a:pt x="152" y="318"/>
                  <a:pt x="149" y="322"/>
                  <a:pt x="147" y="324"/>
                </a:cubicBezTo>
                <a:close/>
              </a:path>
            </a:pathLst>
          </a:custGeom>
          <a:solidFill>
            <a:schemeClr val="accent3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latin typeface="Acherus Grotesque Light" panose="02000505000000020004" pitchFamily="2" charset="77"/>
            </a:endParaRPr>
          </a:p>
        </p:txBody>
      </p:sp>
      <p:sp>
        <p:nvSpPr>
          <p:cNvPr id="21" name="Line">
            <a:extLst>
              <a:ext uri="{FF2B5EF4-FFF2-40B4-BE49-F238E27FC236}">
                <a16:creationId xmlns:a16="http://schemas.microsoft.com/office/drawing/2014/main" id="{F39F83CE-FE3D-1441-8FBD-28F85E2D0122}"/>
              </a:ext>
            </a:extLst>
          </p:cNvPr>
          <p:cNvSpPr/>
          <p:nvPr/>
        </p:nvSpPr>
        <p:spPr>
          <a:xfrm>
            <a:off x="6756250" y="2188039"/>
            <a:ext cx="382647" cy="382647"/>
          </a:xfrm>
          <a:prstGeom prst="line">
            <a:avLst/>
          </a:prstGeom>
          <a:ln w="12700">
            <a:solidFill>
              <a:schemeClr val="accent2"/>
            </a:solidFill>
            <a:custDash>
              <a:ds d="200000" sp="200000"/>
            </a:custDash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5493637" y="4820219"/>
            <a:ext cx="3131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cap="all" spc="300" dirty="0">
                <a:solidFill>
                  <a:schemeClr val="tx2"/>
                </a:solidFill>
                <a:latin typeface="Acherus Grotesque Medium" panose="02000505000000020004" pitchFamily="2" charset="77"/>
                <a:ea typeface="Acherus Grotesque Regular" charset="0"/>
                <a:cs typeface="Acherus Grotesque Regular" charset="0"/>
              </a:rPr>
              <a:t>2 </a:t>
            </a:r>
            <a:r>
              <a:rPr lang="en-US" sz="1400" cap="all" spc="300" dirty="0">
                <a:solidFill>
                  <a:schemeClr val="tx1"/>
                </a:solidFill>
                <a:latin typeface="Acherus Grotesque Medium" panose="02000505000000020004" pitchFamily="2" charset="77"/>
                <a:ea typeface="Acherus Grotesque Regular" charset="0"/>
                <a:cs typeface="Acherus Grotesque Regular" charset="0"/>
              </a:rPr>
              <a:t>/ </a:t>
            </a:r>
            <a:r>
              <a:rPr lang="en-US" sz="1400" cap="all" spc="300" dirty="0">
                <a:latin typeface="Acherus Grotesque Medium" panose="02000505000000020004" pitchFamily="2" charset="77"/>
                <a:ea typeface="Acherus Grotesque Regular" charset="0"/>
                <a:cs typeface="Acherus Grotesque Regular" charset="0"/>
              </a:rPr>
              <a:t>second Thing</a:t>
            </a:r>
          </a:p>
        </p:txBody>
      </p:sp>
      <p:sp>
        <p:nvSpPr>
          <p:cNvPr id="24" name="Line">
            <a:extLst>
              <a:ext uri="{FF2B5EF4-FFF2-40B4-BE49-F238E27FC236}">
                <a16:creationId xmlns:a16="http://schemas.microsoft.com/office/drawing/2014/main" id="{F39F83CE-FE3D-1441-8FBD-28F85E2D0122}"/>
              </a:ext>
            </a:extLst>
          </p:cNvPr>
          <p:cNvSpPr/>
          <p:nvPr/>
        </p:nvSpPr>
        <p:spPr>
          <a:xfrm flipV="1">
            <a:off x="6756250" y="4287593"/>
            <a:ext cx="382647" cy="382647"/>
          </a:xfrm>
          <a:prstGeom prst="line">
            <a:avLst/>
          </a:prstGeom>
          <a:ln w="12700">
            <a:solidFill>
              <a:schemeClr val="accent2"/>
            </a:solidFill>
            <a:custDash>
              <a:ds d="200000" sp="200000"/>
            </a:custDash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5" name="TextBox 34"/>
          <p:cNvSpPr txBox="1"/>
          <p:nvPr/>
        </p:nvSpPr>
        <p:spPr>
          <a:xfrm>
            <a:off x="9565681" y="1694330"/>
            <a:ext cx="2525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cap="all" spc="300" dirty="0">
                <a:solidFill>
                  <a:schemeClr val="tx2"/>
                </a:solidFill>
                <a:latin typeface="Acherus Grotesque Medium" panose="02000505000000020004" pitchFamily="2" charset="77"/>
                <a:ea typeface="Acherus Grotesque Regular" charset="0"/>
                <a:cs typeface="Acherus Grotesque Regular" charset="0"/>
              </a:rPr>
              <a:t>3 </a:t>
            </a:r>
            <a:r>
              <a:rPr lang="en-US" sz="1400" cap="all" spc="300" dirty="0">
                <a:solidFill>
                  <a:schemeClr val="tx1"/>
                </a:solidFill>
                <a:latin typeface="Acherus Grotesque Medium" panose="02000505000000020004" pitchFamily="2" charset="77"/>
                <a:ea typeface="Acherus Grotesque Regular" charset="0"/>
                <a:cs typeface="Acherus Grotesque Regular" charset="0"/>
              </a:rPr>
              <a:t>/ </a:t>
            </a:r>
            <a:r>
              <a:rPr lang="en-US" sz="1400" cap="all" spc="300" dirty="0">
                <a:latin typeface="Acherus Grotesque Medium" panose="02000505000000020004" pitchFamily="2" charset="77"/>
                <a:ea typeface="Acherus Grotesque Regular" charset="0"/>
                <a:cs typeface="Acherus Grotesque Regular" charset="0"/>
              </a:rPr>
              <a:t>third Thing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545920" y="4820219"/>
            <a:ext cx="2927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cap="all" spc="300" dirty="0">
                <a:solidFill>
                  <a:schemeClr val="tx2"/>
                </a:solidFill>
                <a:latin typeface="Acherus Grotesque Medium" panose="02000505000000020004" pitchFamily="2" charset="77"/>
                <a:ea typeface="Acherus Grotesque Regular" charset="0"/>
                <a:cs typeface="Acherus Grotesque Regular" charset="0"/>
              </a:rPr>
              <a:t>4 </a:t>
            </a:r>
            <a:r>
              <a:rPr lang="en-US" sz="1400" cap="all" spc="300" dirty="0">
                <a:solidFill>
                  <a:schemeClr val="tx1"/>
                </a:solidFill>
                <a:latin typeface="Acherus Grotesque Medium" panose="02000505000000020004" pitchFamily="2" charset="77"/>
                <a:ea typeface="Acherus Grotesque Regular" charset="0"/>
                <a:cs typeface="Acherus Grotesque Regular" charset="0"/>
              </a:rPr>
              <a:t>/</a:t>
            </a:r>
            <a:r>
              <a:rPr lang="en-US" sz="1400" cap="all" spc="300" dirty="0">
                <a:solidFill>
                  <a:schemeClr val="bg2">
                    <a:lumMod val="40000"/>
                    <a:lumOff val="60000"/>
                  </a:schemeClr>
                </a:solidFill>
                <a:latin typeface="Acherus Grotesque Medium" panose="02000505000000020004" pitchFamily="2" charset="77"/>
                <a:ea typeface="Acherus Grotesque Regular" charset="0"/>
                <a:cs typeface="Acherus Grotesque Regular" charset="0"/>
              </a:rPr>
              <a:t> </a:t>
            </a:r>
            <a:r>
              <a:rPr lang="en-US" sz="1400" cap="all" spc="300" dirty="0">
                <a:latin typeface="Acherus Grotesque Medium" panose="02000505000000020004" pitchFamily="2" charset="77"/>
                <a:ea typeface="Acherus Grotesque Regular" charset="0"/>
                <a:cs typeface="Acherus Grotesque Regular" charset="0"/>
              </a:rPr>
              <a:t>fourth Thing</a:t>
            </a:r>
          </a:p>
        </p:txBody>
      </p:sp>
      <p:sp>
        <p:nvSpPr>
          <p:cNvPr id="37" name="Line">
            <a:extLst>
              <a:ext uri="{FF2B5EF4-FFF2-40B4-BE49-F238E27FC236}">
                <a16:creationId xmlns:a16="http://schemas.microsoft.com/office/drawing/2014/main" id="{F39F83CE-FE3D-1441-8FBD-28F85E2D0122}"/>
              </a:ext>
            </a:extLst>
          </p:cNvPr>
          <p:cNvSpPr/>
          <p:nvPr/>
        </p:nvSpPr>
        <p:spPr>
          <a:xfrm flipV="1">
            <a:off x="9805438" y="2188039"/>
            <a:ext cx="382647" cy="382647"/>
          </a:xfrm>
          <a:prstGeom prst="line">
            <a:avLst/>
          </a:prstGeom>
          <a:ln w="12700">
            <a:solidFill>
              <a:schemeClr val="accent2"/>
            </a:solidFill>
            <a:custDash>
              <a:ds d="200000" sp="200000"/>
            </a:custDash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9" name="Line">
            <a:extLst>
              <a:ext uri="{FF2B5EF4-FFF2-40B4-BE49-F238E27FC236}">
                <a16:creationId xmlns:a16="http://schemas.microsoft.com/office/drawing/2014/main" id="{F39F83CE-FE3D-1441-8FBD-28F85E2D0122}"/>
              </a:ext>
            </a:extLst>
          </p:cNvPr>
          <p:cNvSpPr/>
          <p:nvPr/>
        </p:nvSpPr>
        <p:spPr>
          <a:xfrm>
            <a:off x="9805438" y="4287593"/>
            <a:ext cx="382647" cy="382647"/>
          </a:xfrm>
          <a:prstGeom prst="line">
            <a:avLst/>
          </a:prstGeom>
          <a:ln w="12700">
            <a:solidFill>
              <a:schemeClr val="accent2"/>
            </a:solidFill>
            <a:custDash>
              <a:ds d="200000" sp="200000"/>
            </a:custDash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47" name="pasted-image.pdf" descr="pasted-image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405" y="1255873"/>
            <a:ext cx="230661" cy="23066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2D182580-1761-444F-8075-EB1023CEB6A1}"/>
              </a:ext>
            </a:extLst>
          </p:cNvPr>
          <p:cNvGrpSpPr/>
          <p:nvPr/>
        </p:nvGrpSpPr>
        <p:grpSpPr>
          <a:xfrm>
            <a:off x="972066" y="1522366"/>
            <a:ext cx="4076398" cy="3813269"/>
            <a:chOff x="7944146" y="1508666"/>
            <a:chExt cx="4076398" cy="3813269"/>
          </a:xfrm>
        </p:grpSpPr>
        <p:sp>
          <p:nvSpPr>
            <p:cNvPr id="31" name="TextBox 5">
              <a:extLst>
                <a:ext uri="{FF2B5EF4-FFF2-40B4-BE49-F238E27FC236}">
                  <a16:creationId xmlns:a16="http://schemas.microsoft.com/office/drawing/2014/main" id="{B8297DF4-E857-6B43-86B7-8CC1C3E510FE}"/>
                </a:ext>
              </a:extLst>
            </p:cNvPr>
            <p:cNvSpPr/>
            <p:nvPr/>
          </p:nvSpPr>
          <p:spPr>
            <a:xfrm>
              <a:off x="7944146" y="1508666"/>
              <a:ext cx="4076398" cy="86177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1400" spc="200">
                  <a:latin typeface="Acherus Grotesque Regular"/>
                  <a:ea typeface="Acherus Grotesque Regular"/>
                  <a:cs typeface="Acherus Grotesque Regular"/>
                  <a:sym typeface="Acherus Grotesque"/>
                </a:defRPr>
              </a:lvl1pPr>
            </a:lstStyle>
            <a:p>
              <a:r>
                <a:rPr sz="2500" spc="300" dirty="0">
                  <a:solidFill>
                    <a:schemeClr val="tx1"/>
                  </a:solidFill>
                  <a:latin typeface="Acherus Grotesque Light" panose="02000505000000020004" pitchFamily="2" charset="77"/>
                </a:rPr>
                <a:t>PLACE A SHORT HEADER</a:t>
              </a:r>
              <a:r>
                <a:rPr lang="en-US" sz="2500" spc="300" dirty="0">
                  <a:solidFill>
                    <a:schemeClr val="tx1"/>
                  </a:solidFill>
                  <a:latin typeface="Acherus Grotesque Light" panose="02000505000000020004" pitchFamily="2" charset="77"/>
                </a:rPr>
                <a:t> </a:t>
              </a:r>
              <a:r>
                <a:rPr sz="2500" spc="300" dirty="0">
                  <a:solidFill>
                    <a:schemeClr val="tx1"/>
                  </a:solidFill>
                  <a:latin typeface="Acherus Grotesque Light" panose="02000505000000020004" pitchFamily="2" charset="77"/>
                </a:rPr>
                <a:t>HERE.</a:t>
              </a:r>
            </a:p>
          </p:txBody>
        </p:sp>
        <p:sp>
          <p:nvSpPr>
            <p:cNvPr id="32" name="TextBox 20">
              <a:extLst>
                <a:ext uri="{FF2B5EF4-FFF2-40B4-BE49-F238E27FC236}">
                  <a16:creationId xmlns:a16="http://schemas.microsoft.com/office/drawing/2014/main" id="{CED9DBDB-C77A-4E47-BE46-CD9F5D85B5E9}"/>
                </a:ext>
              </a:extLst>
            </p:cNvPr>
            <p:cNvSpPr/>
            <p:nvPr/>
          </p:nvSpPr>
          <p:spPr>
            <a:xfrm>
              <a:off x="7944146" y="2536557"/>
              <a:ext cx="2946346" cy="278537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>
              <a:spAutoFit/>
            </a:bodyPr>
            <a:lstStyle>
              <a:lvl1pPr>
                <a:defRPr sz="1200">
                  <a:solidFill>
                    <a:srgbClr val="585C5E"/>
                  </a:solidFill>
                  <a:latin typeface="Crimson Text Roman"/>
                  <a:ea typeface="Crimson Text Roman"/>
                  <a:cs typeface="Crimson Text Roman"/>
                  <a:sym typeface="Crimson Text Roman"/>
                </a:defRPr>
              </a:lvl1pPr>
            </a:lstStyle>
            <a:p>
              <a:r>
                <a:rPr sz="2500" dirty="0">
                  <a:solidFill>
                    <a:schemeClr val="tx2"/>
                  </a:solidFill>
                </a:rPr>
                <a:t>Lorem ipsum dolor sit amet, consectetuer adipiscing elit, sed diam nonummy nibh euismod tincidunt ut laoreet dolore magna aliquam erat volutpat. </a:t>
              </a:r>
            </a:p>
          </p:txBody>
        </p:sp>
      </p:grpSp>
      <p:sp>
        <p:nvSpPr>
          <p:cNvPr id="33" name="Title 1">
            <a:extLst>
              <a:ext uri="{FF2B5EF4-FFF2-40B4-BE49-F238E27FC236}">
                <a16:creationId xmlns:a16="http://schemas.microsoft.com/office/drawing/2014/main" id="{92E7C450-8E61-344E-8F27-12C5C16959CE}"/>
              </a:ext>
            </a:extLst>
          </p:cNvPr>
          <p:cNvSpPr/>
          <p:nvPr/>
        </p:nvSpPr>
        <p:spPr>
          <a:xfrm>
            <a:off x="9988817" y="6168238"/>
            <a:ext cx="2892993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rmAutofit/>
          </a:bodyPr>
          <a:lstStyle/>
          <a:p>
            <a:pPr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1400" spc="300" dirty="0">
                <a:solidFill>
                  <a:schemeClr val="accent1"/>
                </a:solidFill>
                <a:latin typeface="Acherus Grotesque Light" panose="02000505000000020004" pitchFamily="2" charset="77"/>
              </a:rPr>
              <a:t>SECTION TITLE</a:t>
            </a:r>
            <a:endParaRPr sz="1400" spc="300" dirty="0">
              <a:solidFill>
                <a:schemeClr val="accent1"/>
              </a:solidFill>
              <a:latin typeface="Acherus Grotesque Light" panose="02000505000000020004" pitchFamily="2" charset="77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D6DFFCA8-3E16-6F41-BD01-81183EB3EF0B}"/>
              </a:ext>
            </a:extLst>
          </p:cNvPr>
          <p:cNvSpPr/>
          <p:nvPr/>
        </p:nvSpPr>
        <p:spPr>
          <a:xfrm>
            <a:off x="9017732" y="6168237"/>
            <a:ext cx="709828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1400" spc="300" dirty="0">
                <a:solidFill>
                  <a:schemeClr val="tx2"/>
                </a:solidFill>
                <a:latin typeface="Acherus Grotesque Light" panose="02000505000000020004" pitchFamily="2" charset="77"/>
              </a:rPr>
              <a:t>01</a:t>
            </a:r>
            <a:endParaRPr sz="1400" spc="300" dirty="0">
              <a:solidFill>
                <a:schemeClr val="tx2"/>
              </a:solidFill>
              <a:latin typeface="Acherus Grotesque Light" panose="02000505000000020004" pitchFamily="2" charset="77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5CB859F3-E601-6041-B236-97A698E8F056}"/>
              </a:ext>
            </a:extLst>
          </p:cNvPr>
          <p:cNvSpPr/>
          <p:nvPr/>
        </p:nvSpPr>
        <p:spPr>
          <a:xfrm>
            <a:off x="9691935" y="6172371"/>
            <a:ext cx="249382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1400" dirty="0">
                <a:solidFill>
                  <a:schemeClr val="accent1"/>
                </a:solidFill>
              </a:rPr>
              <a:t>/</a:t>
            </a:r>
            <a:endParaRPr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421413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asted-image.pdf" descr="pasted-image.pdf">
            <a:extLst>
              <a:ext uri="{FF2B5EF4-FFF2-40B4-BE49-F238E27FC236}">
                <a16:creationId xmlns:a16="http://schemas.microsoft.com/office/drawing/2014/main" id="{D5D5A83A-A738-854B-B293-E90D60DE644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405" y="1255873"/>
            <a:ext cx="230661" cy="23066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42F24EA-7BEC-7245-BC71-AF8C5BB553EE}"/>
              </a:ext>
            </a:extLst>
          </p:cNvPr>
          <p:cNvGrpSpPr/>
          <p:nvPr/>
        </p:nvGrpSpPr>
        <p:grpSpPr>
          <a:xfrm>
            <a:off x="972066" y="1522366"/>
            <a:ext cx="4076398" cy="3813269"/>
            <a:chOff x="7944146" y="1508666"/>
            <a:chExt cx="4076398" cy="3813269"/>
          </a:xfrm>
        </p:grpSpPr>
        <p:sp>
          <p:nvSpPr>
            <p:cNvPr id="27" name="TextBox 5">
              <a:extLst>
                <a:ext uri="{FF2B5EF4-FFF2-40B4-BE49-F238E27FC236}">
                  <a16:creationId xmlns:a16="http://schemas.microsoft.com/office/drawing/2014/main" id="{0E93EADC-0D8D-AF4C-8986-94014E91A30D}"/>
                </a:ext>
              </a:extLst>
            </p:cNvPr>
            <p:cNvSpPr/>
            <p:nvPr/>
          </p:nvSpPr>
          <p:spPr>
            <a:xfrm>
              <a:off x="7944146" y="1508666"/>
              <a:ext cx="4076398" cy="86177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1400" spc="200">
                  <a:latin typeface="Acherus Grotesque Regular"/>
                  <a:ea typeface="Acherus Grotesque Regular"/>
                  <a:cs typeface="Acherus Grotesque Regular"/>
                  <a:sym typeface="Acherus Grotesque"/>
                </a:defRPr>
              </a:lvl1pPr>
            </a:lstStyle>
            <a:p>
              <a:r>
                <a:rPr sz="2500" spc="300" dirty="0">
                  <a:solidFill>
                    <a:schemeClr val="tx1"/>
                  </a:solidFill>
                  <a:latin typeface="Acherus Grotesque Light" panose="02000505000000020004" pitchFamily="2" charset="77"/>
                </a:rPr>
                <a:t>PLACE A SHORT HEADER</a:t>
              </a:r>
              <a:r>
                <a:rPr lang="en-US" sz="2500" spc="300" dirty="0">
                  <a:solidFill>
                    <a:schemeClr val="tx1"/>
                  </a:solidFill>
                  <a:latin typeface="Acherus Grotesque Light" panose="02000505000000020004" pitchFamily="2" charset="77"/>
                </a:rPr>
                <a:t> </a:t>
              </a:r>
              <a:r>
                <a:rPr sz="2500" spc="300" dirty="0">
                  <a:solidFill>
                    <a:schemeClr val="tx1"/>
                  </a:solidFill>
                  <a:latin typeface="Acherus Grotesque Light" panose="02000505000000020004" pitchFamily="2" charset="77"/>
                </a:rPr>
                <a:t>HERE.</a:t>
              </a:r>
            </a:p>
          </p:txBody>
        </p:sp>
        <p:sp>
          <p:nvSpPr>
            <p:cNvPr id="28" name="TextBox 20">
              <a:extLst>
                <a:ext uri="{FF2B5EF4-FFF2-40B4-BE49-F238E27FC236}">
                  <a16:creationId xmlns:a16="http://schemas.microsoft.com/office/drawing/2014/main" id="{F7FCB878-D2C2-6F41-B71E-EF5AF4B783C4}"/>
                </a:ext>
              </a:extLst>
            </p:cNvPr>
            <p:cNvSpPr/>
            <p:nvPr/>
          </p:nvSpPr>
          <p:spPr>
            <a:xfrm>
              <a:off x="7944146" y="2536557"/>
              <a:ext cx="2946346" cy="278537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>
              <a:spAutoFit/>
            </a:bodyPr>
            <a:lstStyle>
              <a:lvl1pPr>
                <a:defRPr sz="1200">
                  <a:solidFill>
                    <a:srgbClr val="585C5E"/>
                  </a:solidFill>
                  <a:latin typeface="Crimson Text Roman"/>
                  <a:ea typeface="Crimson Text Roman"/>
                  <a:cs typeface="Crimson Text Roman"/>
                  <a:sym typeface="Crimson Text Roman"/>
                </a:defRPr>
              </a:lvl1pPr>
            </a:lstStyle>
            <a:p>
              <a:r>
                <a:rPr sz="2500" dirty="0">
                  <a:solidFill>
                    <a:schemeClr val="tx2"/>
                  </a:solidFill>
                </a:rPr>
                <a:t>Lorem ipsum dolor sit amet, consectetuer adipiscing elit, sed diam nonummy nibh euismod tincidunt ut laoreet dolore magna aliquam erat volutpat. </a:t>
              </a:r>
            </a:p>
          </p:txBody>
        </p:sp>
      </p:grpSp>
      <p:sp>
        <p:nvSpPr>
          <p:cNvPr id="35" name="Freeform 3">
            <a:extLst>
              <a:ext uri="{FF2B5EF4-FFF2-40B4-BE49-F238E27FC236}">
                <a16:creationId xmlns:a16="http://schemas.microsoft.com/office/drawing/2014/main" id="{60986830-86F3-9D47-969E-F4D286CAB4A1}"/>
              </a:ext>
            </a:extLst>
          </p:cNvPr>
          <p:cNvSpPr>
            <a:spLocks noEditPoints="1"/>
          </p:cNvSpPr>
          <p:nvPr/>
        </p:nvSpPr>
        <p:spPr bwMode="auto">
          <a:xfrm>
            <a:off x="6350211" y="3573976"/>
            <a:ext cx="1706455" cy="1702247"/>
          </a:xfrm>
          <a:custGeom>
            <a:avLst/>
            <a:gdLst/>
            <a:ahLst/>
            <a:cxnLst>
              <a:cxn ang="0">
                <a:pos x="432" y="152"/>
              </a:cxn>
              <a:cxn ang="0">
                <a:pos x="455" y="196"/>
              </a:cxn>
              <a:cxn ang="0">
                <a:pos x="502" y="192"/>
              </a:cxn>
              <a:cxn ang="0">
                <a:pos x="526" y="212"/>
              </a:cxn>
              <a:cxn ang="0">
                <a:pos x="531" y="274"/>
              </a:cxn>
              <a:cxn ang="0">
                <a:pos x="511" y="298"/>
              </a:cxn>
              <a:cxn ang="0">
                <a:pos x="465" y="302"/>
              </a:cxn>
              <a:cxn ang="0">
                <a:pos x="450" y="350"/>
              </a:cxn>
              <a:cxn ang="0">
                <a:pos x="486" y="380"/>
              </a:cxn>
              <a:cxn ang="0">
                <a:pos x="488" y="411"/>
              </a:cxn>
              <a:cxn ang="0">
                <a:pos x="448" y="459"/>
              </a:cxn>
              <a:cxn ang="0">
                <a:pos x="417" y="462"/>
              </a:cxn>
              <a:cxn ang="0">
                <a:pos x="382" y="432"/>
              </a:cxn>
              <a:cxn ang="0">
                <a:pos x="337" y="456"/>
              </a:cxn>
              <a:cxn ang="0">
                <a:pos x="341" y="502"/>
              </a:cxn>
              <a:cxn ang="0">
                <a:pos x="321" y="526"/>
              </a:cxn>
              <a:cxn ang="0">
                <a:pos x="258" y="531"/>
              </a:cxn>
              <a:cxn ang="0">
                <a:pos x="234" y="511"/>
              </a:cxn>
              <a:cxn ang="0">
                <a:pos x="230" y="465"/>
              </a:cxn>
              <a:cxn ang="0">
                <a:pos x="182" y="450"/>
              </a:cxn>
              <a:cxn ang="0">
                <a:pos x="152" y="485"/>
              </a:cxn>
              <a:cxn ang="0">
                <a:pos x="121" y="488"/>
              </a:cxn>
              <a:cxn ang="0">
                <a:pos x="73" y="448"/>
              </a:cxn>
              <a:cxn ang="0">
                <a:pos x="71" y="417"/>
              </a:cxn>
              <a:cxn ang="0">
                <a:pos x="100" y="381"/>
              </a:cxn>
              <a:cxn ang="0">
                <a:pos x="77" y="336"/>
              </a:cxn>
              <a:cxn ang="0">
                <a:pos x="31" y="340"/>
              </a:cxn>
              <a:cxn ang="0">
                <a:pos x="7" y="320"/>
              </a:cxn>
              <a:cxn ang="0">
                <a:pos x="1" y="258"/>
              </a:cxn>
              <a:cxn ang="0">
                <a:pos x="21" y="234"/>
              </a:cxn>
              <a:cxn ang="0">
                <a:pos x="68" y="230"/>
              </a:cxn>
              <a:cxn ang="0">
                <a:pos x="83" y="182"/>
              </a:cxn>
              <a:cxn ang="0">
                <a:pos x="47" y="152"/>
              </a:cxn>
              <a:cxn ang="0">
                <a:pos x="45" y="121"/>
              </a:cxn>
              <a:cxn ang="0">
                <a:pos x="85" y="73"/>
              </a:cxn>
              <a:cxn ang="0">
                <a:pos x="116" y="70"/>
              </a:cxn>
              <a:cxn ang="0">
                <a:pos x="152" y="100"/>
              </a:cxn>
              <a:cxn ang="0">
                <a:pos x="196" y="77"/>
              </a:cxn>
              <a:cxn ang="0">
                <a:pos x="192" y="31"/>
              </a:cxn>
              <a:cxn ang="0">
                <a:pos x="212" y="7"/>
              </a:cxn>
              <a:cxn ang="0">
                <a:pos x="275" y="1"/>
              </a:cxn>
              <a:cxn ang="0">
                <a:pos x="298" y="21"/>
              </a:cxn>
              <a:cxn ang="0">
                <a:pos x="303" y="68"/>
              </a:cxn>
              <a:cxn ang="0">
                <a:pos x="350" y="83"/>
              </a:cxn>
              <a:cxn ang="0">
                <a:pos x="380" y="47"/>
              </a:cxn>
              <a:cxn ang="0">
                <a:pos x="411" y="44"/>
              </a:cxn>
              <a:cxn ang="0">
                <a:pos x="460" y="84"/>
              </a:cxn>
              <a:cxn ang="0">
                <a:pos x="462" y="115"/>
              </a:cxn>
              <a:cxn ang="0">
                <a:pos x="432" y="152"/>
              </a:cxn>
              <a:cxn ang="0">
                <a:pos x="331" y="189"/>
              </a:cxn>
              <a:cxn ang="0">
                <a:pos x="189" y="201"/>
              </a:cxn>
              <a:cxn ang="0">
                <a:pos x="202" y="344"/>
              </a:cxn>
              <a:cxn ang="0">
                <a:pos x="344" y="331"/>
              </a:cxn>
              <a:cxn ang="0">
                <a:pos x="331" y="189"/>
              </a:cxn>
            </a:cxnLst>
            <a:rect l="0" t="0" r="r" b="b"/>
            <a:pathLst>
              <a:path w="533" h="532">
                <a:moveTo>
                  <a:pt x="432" y="152"/>
                </a:moveTo>
                <a:cubicBezTo>
                  <a:pt x="442" y="165"/>
                  <a:pt x="450" y="180"/>
                  <a:pt x="455" y="196"/>
                </a:cubicBezTo>
                <a:cubicBezTo>
                  <a:pt x="502" y="192"/>
                  <a:pt x="502" y="192"/>
                  <a:pt x="502" y="192"/>
                </a:cubicBezTo>
                <a:cubicBezTo>
                  <a:pt x="514" y="191"/>
                  <a:pt x="525" y="200"/>
                  <a:pt x="526" y="212"/>
                </a:cubicBezTo>
                <a:cubicBezTo>
                  <a:pt x="531" y="274"/>
                  <a:pt x="531" y="274"/>
                  <a:pt x="531" y="274"/>
                </a:cubicBezTo>
                <a:cubicBezTo>
                  <a:pt x="533" y="286"/>
                  <a:pt x="524" y="297"/>
                  <a:pt x="511" y="298"/>
                </a:cubicBezTo>
                <a:cubicBezTo>
                  <a:pt x="465" y="302"/>
                  <a:pt x="465" y="302"/>
                  <a:pt x="465" y="302"/>
                </a:cubicBezTo>
                <a:cubicBezTo>
                  <a:pt x="462" y="319"/>
                  <a:pt x="457" y="335"/>
                  <a:pt x="450" y="350"/>
                </a:cubicBezTo>
                <a:cubicBezTo>
                  <a:pt x="486" y="380"/>
                  <a:pt x="486" y="380"/>
                  <a:pt x="486" y="380"/>
                </a:cubicBezTo>
                <a:cubicBezTo>
                  <a:pt x="495" y="388"/>
                  <a:pt x="496" y="402"/>
                  <a:pt x="488" y="411"/>
                </a:cubicBezTo>
                <a:cubicBezTo>
                  <a:pt x="448" y="459"/>
                  <a:pt x="448" y="459"/>
                  <a:pt x="448" y="459"/>
                </a:cubicBezTo>
                <a:cubicBezTo>
                  <a:pt x="440" y="469"/>
                  <a:pt x="426" y="470"/>
                  <a:pt x="417" y="462"/>
                </a:cubicBezTo>
                <a:cubicBezTo>
                  <a:pt x="382" y="432"/>
                  <a:pt x="382" y="432"/>
                  <a:pt x="382" y="432"/>
                </a:cubicBezTo>
                <a:cubicBezTo>
                  <a:pt x="368" y="442"/>
                  <a:pt x="352" y="450"/>
                  <a:pt x="337" y="456"/>
                </a:cubicBezTo>
                <a:cubicBezTo>
                  <a:pt x="341" y="502"/>
                  <a:pt x="341" y="502"/>
                  <a:pt x="341" y="502"/>
                </a:cubicBezTo>
                <a:cubicBezTo>
                  <a:pt x="342" y="514"/>
                  <a:pt x="333" y="524"/>
                  <a:pt x="321" y="526"/>
                </a:cubicBezTo>
                <a:cubicBezTo>
                  <a:pt x="258" y="531"/>
                  <a:pt x="258" y="531"/>
                  <a:pt x="258" y="531"/>
                </a:cubicBezTo>
                <a:cubicBezTo>
                  <a:pt x="246" y="532"/>
                  <a:pt x="236" y="523"/>
                  <a:pt x="234" y="511"/>
                </a:cubicBezTo>
                <a:cubicBezTo>
                  <a:pt x="230" y="465"/>
                  <a:pt x="230" y="465"/>
                  <a:pt x="230" y="465"/>
                </a:cubicBezTo>
                <a:cubicBezTo>
                  <a:pt x="214" y="462"/>
                  <a:pt x="198" y="457"/>
                  <a:pt x="182" y="450"/>
                </a:cubicBezTo>
                <a:cubicBezTo>
                  <a:pt x="152" y="485"/>
                  <a:pt x="152" y="485"/>
                  <a:pt x="152" y="485"/>
                </a:cubicBezTo>
                <a:cubicBezTo>
                  <a:pt x="145" y="495"/>
                  <a:pt x="131" y="496"/>
                  <a:pt x="121" y="488"/>
                </a:cubicBezTo>
                <a:cubicBezTo>
                  <a:pt x="73" y="448"/>
                  <a:pt x="73" y="448"/>
                  <a:pt x="73" y="448"/>
                </a:cubicBezTo>
                <a:cubicBezTo>
                  <a:pt x="64" y="440"/>
                  <a:pt x="63" y="426"/>
                  <a:pt x="71" y="417"/>
                </a:cubicBezTo>
                <a:cubicBezTo>
                  <a:pt x="100" y="381"/>
                  <a:pt x="100" y="381"/>
                  <a:pt x="100" y="381"/>
                </a:cubicBezTo>
                <a:cubicBezTo>
                  <a:pt x="91" y="367"/>
                  <a:pt x="83" y="352"/>
                  <a:pt x="77" y="336"/>
                </a:cubicBezTo>
                <a:cubicBezTo>
                  <a:pt x="31" y="340"/>
                  <a:pt x="31" y="340"/>
                  <a:pt x="31" y="340"/>
                </a:cubicBezTo>
                <a:cubicBezTo>
                  <a:pt x="19" y="342"/>
                  <a:pt x="8" y="333"/>
                  <a:pt x="7" y="320"/>
                </a:cubicBezTo>
                <a:cubicBezTo>
                  <a:pt x="1" y="258"/>
                  <a:pt x="1" y="258"/>
                  <a:pt x="1" y="258"/>
                </a:cubicBezTo>
                <a:cubicBezTo>
                  <a:pt x="0" y="246"/>
                  <a:pt x="9" y="235"/>
                  <a:pt x="21" y="234"/>
                </a:cubicBezTo>
                <a:cubicBezTo>
                  <a:pt x="68" y="230"/>
                  <a:pt x="68" y="230"/>
                  <a:pt x="68" y="230"/>
                </a:cubicBezTo>
                <a:cubicBezTo>
                  <a:pt x="71" y="214"/>
                  <a:pt x="76" y="197"/>
                  <a:pt x="83" y="182"/>
                </a:cubicBezTo>
                <a:cubicBezTo>
                  <a:pt x="47" y="152"/>
                  <a:pt x="47" y="152"/>
                  <a:pt x="47" y="152"/>
                </a:cubicBezTo>
                <a:cubicBezTo>
                  <a:pt x="38" y="144"/>
                  <a:pt x="37" y="130"/>
                  <a:pt x="45" y="121"/>
                </a:cubicBezTo>
                <a:cubicBezTo>
                  <a:pt x="85" y="73"/>
                  <a:pt x="85" y="73"/>
                  <a:pt x="85" y="73"/>
                </a:cubicBezTo>
                <a:cubicBezTo>
                  <a:pt x="93" y="64"/>
                  <a:pt x="107" y="62"/>
                  <a:pt x="116" y="70"/>
                </a:cubicBezTo>
                <a:cubicBezTo>
                  <a:pt x="152" y="100"/>
                  <a:pt x="152" y="100"/>
                  <a:pt x="152" y="100"/>
                </a:cubicBezTo>
                <a:cubicBezTo>
                  <a:pt x="166" y="91"/>
                  <a:pt x="181" y="83"/>
                  <a:pt x="196" y="77"/>
                </a:cubicBezTo>
                <a:cubicBezTo>
                  <a:pt x="192" y="31"/>
                  <a:pt x="192" y="31"/>
                  <a:pt x="192" y="31"/>
                </a:cubicBezTo>
                <a:cubicBezTo>
                  <a:pt x="191" y="19"/>
                  <a:pt x="200" y="8"/>
                  <a:pt x="212" y="7"/>
                </a:cubicBezTo>
                <a:cubicBezTo>
                  <a:pt x="275" y="1"/>
                  <a:pt x="275" y="1"/>
                  <a:pt x="275" y="1"/>
                </a:cubicBezTo>
                <a:cubicBezTo>
                  <a:pt x="287" y="0"/>
                  <a:pt x="297" y="9"/>
                  <a:pt x="298" y="21"/>
                </a:cubicBezTo>
                <a:cubicBezTo>
                  <a:pt x="303" y="68"/>
                  <a:pt x="303" y="68"/>
                  <a:pt x="303" y="68"/>
                </a:cubicBezTo>
                <a:cubicBezTo>
                  <a:pt x="319" y="71"/>
                  <a:pt x="335" y="76"/>
                  <a:pt x="350" y="83"/>
                </a:cubicBezTo>
                <a:cubicBezTo>
                  <a:pt x="380" y="47"/>
                  <a:pt x="380" y="47"/>
                  <a:pt x="380" y="47"/>
                </a:cubicBezTo>
                <a:cubicBezTo>
                  <a:pt x="388" y="38"/>
                  <a:pt x="402" y="36"/>
                  <a:pt x="411" y="44"/>
                </a:cubicBezTo>
                <a:cubicBezTo>
                  <a:pt x="460" y="84"/>
                  <a:pt x="460" y="84"/>
                  <a:pt x="460" y="84"/>
                </a:cubicBezTo>
                <a:cubicBezTo>
                  <a:pt x="469" y="92"/>
                  <a:pt x="470" y="106"/>
                  <a:pt x="462" y="115"/>
                </a:cubicBezTo>
                <a:cubicBezTo>
                  <a:pt x="432" y="152"/>
                  <a:pt x="432" y="152"/>
                  <a:pt x="432" y="152"/>
                </a:cubicBezTo>
                <a:close/>
                <a:moveTo>
                  <a:pt x="331" y="189"/>
                </a:moveTo>
                <a:cubicBezTo>
                  <a:pt x="288" y="153"/>
                  <a:pt x="225" y="158"/>
                  <a:pt x="189" y="201"/>
                </a:cubicBezTo>
                <a:cubicBezTo>
                  <a:pt x="153" y="244"/>
                  <a:pt x="159" y="308"/>
                  <a:pt x="202" y="344"/>
                </a:cubicBezTo>
                <a:cubicBezTo>
                  <a:pt x="244" y="380"/>
                  <a:pt x="308" y="374"/>
                  <a:pt x="344" y="331"/>
                </a:cubicBezTo>
                <a:cubicBezTo>
                  <a:pt x="380" y="288"/>
                  <a:pt x="374" y="224"/>
                  <a:pt x="331" y="189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" name="Freeform 3">
            <a:extLst>
              <a:ext uri="{FF2B5EF4-FFF2-40B4-BE49-F238E27FC236}">
                <a16:creationId xmlns:a16="http://schemas.microsoft.com/office/drawing/2014/main" id="{ED1E8D09-6D24-F440-BE5D-AE12CB4CA8A9}"/>
              </a:ext>
            </a:extLst>
          </p:cNvPr>
          <p:cNvSpPr>
            <a:spLocks noEditPoints="1"/>
          </p:cNvSpPr>
          <p:nvPr/>
        </p:nvSpPr>
        <p:spPr bwMode="auto">
          <a:xfrm>
            <a:off x="9356823" y="1461221"/>
            <a:ext cx="1719998" cy="1715757"/>
          </a:xfrm>
          <a:custGeom>
            <a:avLst/>
            <a:gdLst/>
            <a:ahLst/>
            <a:cxnLst>
              <a:cxn ang="0">
                <a:pos x="432" y="152"/>
              </a:cxn>
              <a:cxn ang="0">
                <a:pos x="455" y="196"/>
              </a:cxn>
              <a:cxn ang="0">
                <a:pos x="502" y="192"/>
              </a:cxn>
              <a:cxn ang="0">
                <a:pos x="526" y="212"/>
              </a:cxn>
              <a:cxn ang="0">
                <a:pos x="531" y="274"/>
              </a:cxn>
              <a:cxn ang="0">
                <a:pos x="511" y="298"/>
              </a:cxn>
              <a:cxn ang="0">
                <a:pos x="465" y="302"/>
              </a:cxn>
              <a:cxn ang="0">
                <a:pos x="450" y="350"/>
              </a:cxn>
              <a:cxn ang="0">
                <a:pos x="486" y="380"/>
              </a:cxn>
              <a:cxn ang="0">
                <a:pos x="488" y="411"/>
              </a:cxn>
              <a:cxn ang="0">
                <a:pos x="448" y="459"/>
              </a:cxn>
              <a:cxn ang="0">
                <a:pos x="417" y="462"/>
              </a:cxn>
              <a:cxn ang="0">
                <a:pos x="382" y="432"/>
              </a:cxn>
              <a:cxn ang="0">
                <a:pos x="337" y="456"/>
              </a:cxn>
              <a:cxn ang="0">
                <a:pos x="341" y="502"/>
              </a:cxn>
              <a:cxn ang="0">
                <a:pos x="321" y="526"/>
              </a:cxn>
              <a:cxn ang="0">
                <a:pos x="258" y="531"/>
              </a:cxn>
              <a:cxn ang="0">
                <a:pos x="234" y="511"/>
              </a:cxn>
              <a:cxn ang="0">
                <a:pos x="230" y="465"/>
              </a:cxn>
              <a:cxn ang="0">
                <a:pos x="182" y="450"/>
              </a:cxn>
              <a:cxn ang="0">
                <a:pos x="152" y="485"/>
              </a:cxn>
              <a:cxn ang="0">
                <a:pos x="121" y="488"/>
              </a:cxn>
              <a:cxn ang="0">
                <a:pos x="73" y="448"/>
              </a:cxn>
              <a:cxn ang="0">
                <a:pos x="71" y="417"/>
              </a:cxn>
              <a:cxn ang="0">
                <a:pos x="100" y="381"/>
              </a:cxn>
              <a:cxn ang="0">
                <a:pos x="77" y="336"/>
              </a:cxn>
              <a:cxn ang="0">
                <a:pos x="31" y="340"/>
              </a:cxn>
              <a:cxn ang="0">
                <a:pos x="7" y="320"/>
              </a:cxn>
              <a:cxn ang="0">
                <a:pos x="1" y="258"/>
              </a:cxn>
              <a:cxn ang="0">
                <a:pos x="21" y="234"/>
              </a:cxn>
              <a:cxn ang="0">
                <a:pos x="68" y="230"/>
              </a:cxn>
              <a:cxn ang="0">
                <a:pos x="83" y="182"/>
              </a:cxn>
              <a:cxn ang="0">
                <a:pos x="47" y="152"/>
              </a:cxn>
              <a:cxn ang="0">
                <a:pos x="45" y="121"/>
              </a:cxn>
              <a:cxn ang="0">
                <a:pos x="85" y="73"/>
              </a:cxn>
              <a:cxn ang="0">
                <a:pos x="116" y="70"/>
              </a:cxn>
              <a:cxn ang="0">
                <a:pos x="152" y="100"/>
              </a:cxn>
              <a:cxn ang="0">
                <a:pos x="196" y="77"/>
              </a:cxn>
              <a:cxn ang="0">
                <a:pos x="192" y="31"/>
              </a:cxn>
              <a:cxn ang="0">
                <a:pos x="212" y="7"/>
              </a:cxn>
              <a:cxn ang="0">
                <a:pos x="275" y="1"/>
              </a:cxn>
              <a:cxn ang="0">
                <a:pos x="298" y="21"/>
              </a:cxn>
              <a:cxn ang="0">
                <a:pos x="303" y="68"/>
              </a:cxn>
              <a:cxn ang="0">
                <a:pos x="350" y="83"/>
              </a:cxn>
              <a:cxn ang="0">
                <a:pos x="380" y="47"/>
              </a:cxn>
              <a:cxn ang="0">
                <a:pos x="411" y="44"/>
              </a:cxn>
              <a:cxn ang="0">
                <a:pos x="460" y="84"/>
              </a:cxn>
              <a:cxn ang="0">
                <a:pos x="462" y="115"/>
              </a:cxn>
              <a:cxn ang="0">
                <a:pos x="432" y="152"/>
              </a:cxn>
              <a:cxn ang="0">
                <a:pos x="331" y="189"/>
              </a:cxn>
              <a:cxn ang="0">
                <a:pos x="189" y="201"/>
              </a:cxn>
              <a:cxn ang="0">
                <a:pos x="202" y="344"/>
              </a:cxn>
              <a:cxn ang="0">
                <a:pos x="344" y="331"/>
              </a:cxn>
              <a:cxn ang="0">
                <a:pos x="331" y="189"/>
              </a:cxn>
            </a:cxnLst>
            <a:rect l="0" t="0" r="r" b="b"/>
            <a:pathLst>
              <a:path w="533" h="532">
                <a:moveTo>
                  <a:pt x="432" y="152"/>
                </a:moveTo>
                <a:cubicBezTo>
                  <a:pt x="442" y="165"/>
                  <a:pt x="450" y="180"/>
                  <a:pt x="455" y="196"/>
                </a:cubicBezTo>
                <a:cubicBezTo>
                  <a:pt x="502" y="192"/>
                  <a:pt x="502" y="192"/>
                  <a:pt x="502" y="192"/>
                </a:cubicBezTo>
                <a:cubicBezTo>
                  <a:pt x="514" y="191"/>
                  <a:pt x="525" y="200"/>
                  <a:pt x="526" y="212"/>
                </a:cubicBezTo>
                <a:cubicBezTo>
                  <a:pt x="531" y="274"/>
                  <a:pt x="531" y="274"/>
                  <a:pt x="531" y="274"/>
                </a:cubicBezTo>
                <a:cubicBezTo>
                  <a:pt x="533" y="286"/>
                  <a:pt x="524" y="297"/>
                  <a:pt x="511" y="298"/>
                </a:cubicBezTo>
                <a:cubicBezTo>
                  <a:pt x="465" y="302"/>
                  <a:pt x="465" y="302"/>
                  <a:pt x="465" y="302"/>
                </a:cubicBezTo>
                <a:cubicBezTo>
                  <a:pt x="462" y="319"/>
                  <a:pt x="457" y="335"/>
                  <a:pt x="450" y="350"/>
                </a:cubicBezTo>
                <a:cubicBezTo>
                  <a:pt x="486" y="380"/>
                  <a:pt x="486" y="380"/>
                  <a:pt x="486" y="380"/>
                </a:cubicBezTo>
                <a:cubicBezTo>
                  <a:pt x="495" y="388"/>
                  <a:pt x="496" y="402"/>
                  <a:pt x="488" y="411"/>
                </a:cubicBezTo>
                <a:cubicBezTo>
                  <a:pt x="448" y="459"/>
                  <a:pt x="448" y="459"/>
                  <a:pt x="448" y="459"/>
                </a:cubicBezTo>
                <a:cubicBezTo>
                  <a:pt x="440" y="469"/>
                  <a:pt x="426" y="470"/>
                  <a:pt x="417" y="462"/>
                </a:cubicBezTo>
                <a:cubicBezTo>
                  <a:pt x="382" y="432"/>
                  <a:pt x="382" y="432"/>
                  <a:pt x="382" y="432"/>
                </a:cubicBezTo>
                <a:cubicBezTo>
                  <a:pt x="368" y="442"/>
                  <a:pt x="352" y="450"/>
                  <a:pt x="337" y="456"/>
                </a:cubicBezTo>
                <a:cubicBezTo>
                  <a:pt x="341" y="502"/>
                  <a:pt x="341" y="502"/>
                  <a:pt x="341" y="502"/>
                </a:cubicBezTo>
                <a:cubicBezTo>
                  <a:pt x="342" y="514"/>
                  <a:pt x="333" y="524"/>
                  <a:pt x="321" y="526"/>
                </a:cubicBezTo>
                <a:cubicBezTo>
                  <a:pt x="258" y="531"/>
                  <a:pt x="258" y="531"/>
                  <a:pt x="258" y="531"/>
                </a:cubicBezTo>
                <a:cubicBezTo>
                  <a:pt x="246" y="532"/>
                  <a:pt x="236" y="523"/>
                  <a:pt x="234" y="511"/>
                </a:cubicBezTo>
                <a:cubicBezTo>
                  <a:pt x="230" y="465"/>
                  <a:pt x="230" y="465"/>
                  <a:pt x="230" y="465"/>
                </a:cubicBezTo>
                <a:cubicBezTo>
                  <a:pt x="214" y="462"/>
                  <a:pt x="198" y="457"/>
                  <a:pt x="182" y="450"/>
                </a:cubicBezTo>
                <a:cubicBezTo>
                  <a:pt x="152" y="485"/>
                  <a:pt x="152" y="485"/>
                  <a:pt x="152" y="485"/>
                </a:cubicBezTo>
                <a:cubicBezTo>
                  <a:pt x="145" y="495"/>
                  <a:pt x="131" y="496"/>
                  <a:pt x="121" y="488"/>
                </a:cubicBezTo>
                <a:cubicBezTo>
                  <a:pt x="73" y="448"/>
                  <a:pt x="73" y="448"/>
                  <a:pt x="73" y="448"/>
                </a:cubicBezTo>
                <a:cubicBezTo>
                  <a:pt x="64" y="440"/>
                  <a:pt x="63" y="426"/>
                  <a:pt x="71" y="417"/>
                </a:cubicBezTo>
                <a:cubicBezTo>
                  <a:pt x="100" y="381"/>
                  <a:pt x="100" y="381"/>
                  <a:pt x="100" y="381"/>
                </a:cubicBezTo>
                <a:cubicBezTo>
                  <a:pt x="91" y="367"/>
                  <a:pt x="83" y="352"/>
                  <a:pt x="77" y="336"/>
                </a:cubicBezTo>
                <a:cubicBezTo>
                  <a:pt x="31" y="340"/>
                  <a:pt x="31" y="340"/>
                  <a:pt x="31" y="340"/>
                </a:cubicBezTo>
                <a:cubicBezTo>
                  <a:pt x="19" y="342"/>
                  <a:pt x="8" y="333"/>
                  <a:pt x="7" y="320"/>
                </a:cubicBezTo>
                <a:cubicBezTo>
                  <a:pt x="1" y="258"/>
                  <a:pt x="1" y="258"/>
                  <a:pt x="1" y="258"/>
                </a:cubicBezTo>
                <a:cubicBezTo>
                  <a:pt x="0" y="246"/>
                  <a:pt x="9" y="235"/>
                  <a:pt x="21" y="234"/>
                </a:cubicBezTo>
                <a:cubicBezTo>
                  <a:pt x="68" y="230"/>
                  <a:pt x="68" y="230"/>
                  <a:pt x="68" y="230"/>
                </a:cubicBezTo>
                <a:cubicBezTo>
                  <a:pt x="71" y="214"/>
                  <a:pt x="76" y="197"/>
                  <a:pt x="83" y="182"/>
                </a:cubicBezTo>
                <a:cubicBezTo>
                  <a:pt x="47" y="152"/>
                  <a:pt x="47" y="152"/>
                  <a:pt x="47" y="152"/>
                </a:cubicBezTo>
                <a:cubicBezTo>
                  <a:pt x="38" y="144"/>
                  <a:pt x="37" y="130"/>
                  <a:pt x="45" y="121"/>
                </a:cubicBezTo>
                <a:cubicBezTo>
                  <a:pt x="85" y="73"/>
                  <a:pt x="85" y="73"/>
                  <a:pt x="85" y="73"/>
                </a:cubicBezTo>
                <a:cubicBezTo>
                  <a:pt x="93" y="64"/>
                  <a:pt x="107" y="62"/>
                  <a:pt x="116" y="70"/>
                </a:cubicBezTo>
                <a:cubicBezTo>
                  <a:pt x="152" y="100"/>
                  <a:pt x="152" y="100"/>
                  <a:pt x="152" y="100"/>
                </a:cubicBezTo>
                <a:cubicBezTo>
                  <a:pt x="166" y="91"/>
                  <a:pt x="181" y="83"/>
                  <a:pt x="196" y="77"/>
                </a:cubicBezTo>
                <a:cubicBezTo>
                  <a:pt x="192" y="31"/>
                  <a:pt x="192" y="31"/>
                  <a:pt x="192" y="31"/>
                </a:cubicBezTo>
                <a:cubicBezTo>
                  <a:pt x="191" y="19"/>
                  <a:pt x="200" y="8"/>
                  <a:pt x="212" y="7"/>
                </a:cubicBezTo>
                <a:cubicBezTo>
                  <a:pt x="275" y="1"/>
                  <a:pt x="275" y="1"/>
                  <a:pt x="275" y="1"/>
                </a:cubicBezTo>
                <a:cubicBezTo>
                  <a:pt x="287" y="0"/>
                  <a:pt x="297" y="9"/>
                  <a:pt x="298" y="21"/>
                </a:cubicBezTo>
                <a:cubicBezTo>
                  <a:pt x="303" y="68"/>
                  <a:pt x="303" y="68"/>
                  <a:pt x="303" y="68"/>
                </a:cubicBezTo>
                <a:cubicBezTo>
                  <a:pt x="319" y="71"/>
                  <a:pt x="335" y="76"/>
                  <a:pt x="350" y="83"/>
                </a:cubicBezTo>
                <a:cubicBezTo>
                  <a:pt x="380" y="47"/>
                  <a:pt x="380" y="47"/>
                  <a:pt x="380" y="47"/>
                </a:cubicBezTo>
                <a:cubicBezTo>
                  <a:pt x="388" y="38"/>
                  <a:pt x="402" y="36"/>
                  <a:pt x="411" y="44"/>
                </a:cubicBezTo>
                <a:cubicBezTo>
                  <a:pt x="460" y="84"/>
                  <a:pt x="460" y="84"/>
                  <a:pt x="460" y="84"/>
                </a:cubicBezTo>
                <a:cubicBezTo>
                  <a:pt x="469" y="92"/>
                  <a:pt x="470" y="106"/>
                  <a:pt x="462" y="115"/>
                </a:cubicBezTo>
                <a:cubicBezTo>
                  <a:pt x="432" y="152"/>
                  <a:pt x="432" y="152"/>
                  <a:pt x="432" y="152"/>
                </a:cubicBezTo>
                <a:close/>
                <a:moveTo>
                  <a:pt x="331" y="189"/>
                </a:moveTo>
                <a:cubicBezTo>
                  <a:pt x="288" y="153"/>
                  <a:pt x="225" y="158"/>
                  <a:pt x="189" y="201"/>
                </a:cubicBezTo>
                <a:cubicBezTo>
                  <a:pt x="153" y="244"/>
                  <a:pt x="159" y="308"/>
                  <a:pt x="202" y="344"/>
                </a:cubicBezTo>
                <a:cubicBezTo>
                  <a:pt x="244" y="380"/>
                  <a:pt x="308" y="374"/>
                  <a:pt x="344" y="331"/>
                </a:cubicBezTo>
                <a:cubicBezTo>
                  <a:pt x="380" y="288"/>
                  <a:pt x="374" y="224"/>
                  <a:pt x="331" y="189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" name="Freeform 3">
            <a:extLst>
              <a:ext uri="{FF2B5EF4-FFF2-40B4-BE49-F238E27FC236}">
                <a16:creationId xmlns:a16="http://schemas.microsoft.com/office/drawing/2014/main" id="{5C8F4370-C8D4-984E-ABCD-3B009D4E3E41}"/>
              </a:ext>
            </a:extLst>
          </p:cNvPr>
          <p:cNvSpPr>
            <a:spLocks noEditPoints="1"/>
          </p:cNvSpPr>
          <p:nvPr/>
        </p:nvSpPr>
        <p:spPr bwMode="auto">
          <a:xfrm>
            <a:off x="6837769" y="1217442"/>
            <a:ext cx="2356534" cy="2350722"/>
          </a:xfrm>
          <a:custGeom>
            <a:avLst/>
            <a:gdLst/>
            <a:ahLst/>
            <a:cxnLst>
              <a:cxn ang="0">
                <a:pos x="432" y="152"/>
              </a:cxn>
              <a:cxn ang="0">
                <a:pos x="455" y="196"/>
              </a:cxn>
              <a:cxn ang="0">
                <a:pos x="502" y="192"/>
              </a:cxn>
              <a:cxn ang="0">
                <a:pos x="526" y="212"/>
              </a:cxn>
              <a:cxn ang="0">
                <a:pos x="531" y="274"/>
              </a:cxn>
              <a:cxn ang="0">
                <a:pos x="511" y="298"/>
              </a:cxn>
              <a:cxn ang="0">
                <a:pos x="465" y="302"/>
              </a:cxn>
              <a:cxn ang="0">
                <a:pos x="450" y="350"/>
              </a:cxn>
              <a:cxn ang="0">
                <a:pos x="486" y="380"/>
              </a:cxn>
              <a:cxn ang="0">
                <a:pos x="488" y="411"/>
              </a:cxn>
              <a:cxn ang="0">
                <a:pos x="448" y="459"/>
              </a:cxn>
              <a:cxn ang="0">
                <a:pos x="417" y="462"/>
              </a:cxn>
              <a:cxn ang="0">
                <a:pos x="382" y="432"/>
              </a:cxn>
              <a:cxn ang="0">
                <a:pos x="337" y="456"/>
              </a:cxn>
              <a:cxn ang="0">
                <a:pos x="341" y="502"/>
              </a:cxn>
              <a:cxn ang="0">
                <a:pos x="321" y="526"/>
              </a:cxn>
              <a:cxn ang="0">
                <a:pos x="258" y="531"/>
              </a:cxn>
              <a:cxn ang="0">
                <a:pos x="234" y="511"/>
              </a:cxn>
              <a:cxn ang="0">
                <a:pos x="230" y="465"/>
              </a:cxn>
              <a:cxn ang="0">
                <a:pos x="182" y="450"/>
              </a:cxn>
              <a:cxn ang="0">
                <a:pos x="152" y="485"/>
              </a:cxn>
              <a:cxn ang="0">
                <a:pos x="121" y="488"/>
              </a:cxn>
              <a:cxn ang="0">
                <a:pos x="73" y="448"/>
              </a:cxn>
              <a:cxn ang="0">
                <a:pos x="71" y="417"/>
              </a:cxn>
              <a:cxn ang="0">
                <a:pos x="100" y="381"/>
              </a:cxn>
              <a:cxn ang="0">
                <a:pos x="77" y="336"/>
              </a:cxn>
              <a:cxn ang="0">
                <a:pos x="31" y="340"/>
              </a:cxn>
              <a:cxn ang="0">
                <a:pos x="7" y="320"/>
              </a:cxn>
              <a:cxn ang="0">
                <a:pos x="1" y="258"/>
              </a:cxn>
              <a:cxn ang="0">
                <a:pos x="21" y="234"/>
              </a:cxn>
              <a:cxn ang="0">
                <a:pos x="68" y="230"/>
              </a:cxn>
              <a:cxn ang="0">
                <a:pos x="83" y="182"/>
              </a:cxn>
              <a:cxn ang="0">
                <a:pos x="47" y="152"/>
              </a:cxn>
              <a:cxn ang="0">
                <a:pos x="45" y="121"/>
              </a:cxn>
              <a:cxn ang="0">
                <a:pos x="85" y="73"/>
              </a:cxn>
              <a:cxn ang="0">
                <a:pos x="116" y="70"/>
              </a:cxn>
              <a:cxn ang="0">
                <a:pos x="152" y="100"/>
              </a:cxn>
              <a:cxn ang="0">
                <a:pos x="196" y="77"/>
              </a:cxn>
              <a:cxn ang="0">
                <a:pos x="192" y="31"/>
              </a:cxn>
              <a:cxn ang="0">
                <a:pos x="212" y="7"/>
              </a:cxn>
              <a:cxn ang="0">
                <a:pos x="275" y="1"/>
              </a:cxn>
              <a:cxn ang="0">
                <a:pos x="298" y="21"/>
              </a:cxn>
              <a:cxn ang="0">
                <a:pos x="303" y="68"/>
              </a:cxn>
              <a:cxn ang="0">
                <a:pos x="350" y="83"/>
              </a:cxn>
              <a:cxn ang="0">
                <a:pos x="380" y="47"/>
              </a:cxn>
              <a:cxn ang="0">
                <a:pos x="411" y="44"/>
              </a:cxn>
              <a:cxn ang="0">
                <a:pos x="460" y="84"/>
              </a:cxn>
              <a:cxn ang="0">
                <a:pos x="462" y="115"/>
              </a:cxn>
              <a:cxn ang="0">
                <a:pos x="432" y="152"/>
              </a:cxn>
              <a:cxn ang="0">
                <a:pos x="331" y="189"/>
              </a:cxn>
              <a:cxn ang="0">
                <a:pos x="189" y="201"/>
              </a:cxn>
              <a:cxn ang="0">
                <a:pos x="202" y="344"/>
              </a:cxn>
              <a:cxn ang="0">
                <a:pos x="344" y="331"/>
              </a:cxn>
              <a:cxn ang="0">
                <a:pos x="331" y="189"/>
              </a:cxn>
            </a:cxnLst>
            <a:rect l="0" t="0" r="r" b="b"/>
            <a:pathLst>
              <a:path w="533" h="532">
                <a:moveTo>
                  <a:pt x="432" y="152"/>
                </a:moveTo>
                <a:cubicBezTo>
                  <a:pt x="442" y="165"/>
                  <a:pt x="450" y="180"/>
                  <a:pt x="455" y="196"/>
                </a:cubicBezTo>
                <a:cubicBezTo>
                  <a:pt x="502" y="192"/>
                  <a:pt x="502" y="192"/>
                  <a:pt x="502" y="192"/>
                </a:cubicBezTo>
                <a:cubicBezTo>
                  <a:pt x="514" y="191"/>
                  <a:pt x="525" y="200"/>
                  <a:pt x="526" y="212"/>
                </a:cubicBezTo>
                <a:cubicBezTo>
                  <a:pt x="531" y="274"/>
                  <a:pt x="531" y="274"/>
                  <a:pt x="531" y="274"/>
                </a:cubicBezTo>
                <a:cubicBezTo>
                  <a:pt x="533" y="286"/>
                  <a:pt x="524" y="297"/>
                  <a:pt x="511" y="298"/>
                </a:cubicBezTo>
                <a:cubicBezTo>
                  <a:pt x="465" y="302"/>
                  <a:pt x="465" y="302"/>
                  <a:pt x="465" y="302"/>
                </a:cubicBezTo>
                <a:cubicBezTo>
                  <a:pt x="462" y="319"/>
                  <a:pt x="457" y="335"/>
                  <a:pt x="450" y="350"/>
                </a:cubicBezTo>
                <a:cubicBezTo>
                  <a:pt x="486" y="380"/>
                  <a:pt x="486" y="380"/>
                  <a:pt x="486" y="380"/>
                </a:cubicBezTo>
                <a:cubicBezTo>
                  <a:pt x="495" y="388"/>
                  <a:pt x="496" y="402"/>
                  <a:pt x="488" y="411"/>
                </a:cubicBezTo>
                <a:cubicBezTo>
                  <a:pt x="448" y="459"/>
                  <a:pt x="448" y="459"/>
                  <a:pt x="448" y="459"/>
                </a:cubicBezTo>
                <a:cubicBezTo>
                  <a:pt x="440" y="469"/>
                  <a:pt x="426" y="470"/>
                  <a:pt x="417" y="462"/>
                </a:cubicBezTo>
                <a:cubicBezTo>
                  <a:pt x="382" y="432"/>
                  <a:pt x="382" y="432"/>
                  <a:pt x="382" y="432"/>
                </a:cubicBezTo>
                <a:cubicBezTo>
                  <a:pt x="368" y="442"/>
                  <a:pt x="352" y="450"/>
                  <a:pt x="337" y="456"/>
                </a:cubicBezTo>
                <a:cubicBezTo>
                  <a:pt x="341" y="502"/>
                  <a:pt x="341" y="502"/>
                  <a:pt x="341" y="502"/>
                </a:cubicBezTo>
                <a:cubicBezTo>
                  <a:pt x="342" y="514"/>
                  <a:pt x="333" y="524"/>
                  <a:pt x="321" y="526"/>
                </a:cubicBezTo>
                <a:cubicBezTo>
                  <a:pt x="258" y="531"/>
                  <a:pt x="258" y="531"/>
                  <a:pt x="258" y="531"/>
                </a:cubicBezTo>
                <a:cubicBezTo>
                  <a:pt x="246" y="532"/>
                  <a:pt x="236" y="523"/>
                  <a:pt x="234" y="511"/>
                </a:cubicBezTo>
                <a:cubicBezTo>
                  <a:pt x="230" y="465"/>
                  <a:pt x="230" y="465"/>
                  <a:pt x="230" y="465"/>
                </a:cubicBezTo>
                <a:cubicBezTo>
                  <a:pt x="214" y="462"/>
                  <a:pt x="198" y="457"/>
                  <a:pt x="182" y="450"/>
                </a:cubicBezTo>
                <a:cubicBezTo>
                  <a:pt x="152" y="485"/>
                  <a:pt x="152" y="485"/>
                  <a:pt x="152" y="485"/>
                </a:cubicBezTo>
                <a:cubicBezTo>
                  <a:pt x="145" y="495"/>
                  <a:pt x="131" y="496"/>
                  <a:pt x="121" y="488"/>
                </a:cubicBezTo>
                <a:cubicBezTo>
                  <a:pt x="73" y="448"/>
                  <a:pt x="73" y="448"/>
                  <a:pt x="73" y="448"/>
                </a:cubicBezTo>
                <a:cubicBezTo>
                  <a:pt x="64" y="440"/>
                  <a:pt x="63" y="426"/>
                  <a:pt x="71" y="417"/>
                </a:cubicBezTo>
                <a:cubicBezTo>
                  <a:pt x="100" y="381"/>
                  <a:pt x="100" y="381"/>
                  <a:pt x="100" y="381"/>
                </a:cubicBezTo>
                <a:cubicBezTo>
                  <a:pt x="91" y="367"/>
                  <a:pt x="83" y="352"/>
                  <a:pt x="77" y="336"/>
                </a:cubicBezTo>
                <a:cubicBezTo>
                  <a:pt x="31" y="340"/>
                  <a:pt x="31" y="340"/>
                  <a:pt x="31" y="340"/>
                </a:cubicBezTo>
                <a:cubicBezTo>
                  <a:pt x="19" y="342"/>
                  <a:pt x="8" y="333"/>
                  <a:pt x="7" y="320"/>
                </a:cubicBezTo>
                <a:cubicBezTo>
                  <a:pt x="1" y="258"/>
                  <a:pt x="1" y="258"/>
                  <a:pt x="1" y="258"/>
                </a:cubicBezTo>
                <a:cubicBezTo>
                  <a:pt x="0" y="246"/>
                  <a:pt x="9" y="235"/>
                  <a:pt x="21" y="234"/>
                </a:cubicBezTo>
                <a:cubicBezTo>
                  <a:pt x="68" y="230"/>
                  <a:pt x="68" y="230"/>
                  <a:pt x="68" y="230"/>
                </a:cubicBezTo>
                <a:cubicBezTo>
                  <a:pt x="71" y="214"/>
                  <a:pt x="76" y="197"/>
                  <a:pt x="83" y="182"/>
                </a:cubicBezTo>
                <a:cubicBezTo>
                  <a:pt x="47" y="152"/>
                  <a:pt x="47" y="152"/>
                  <a:pt x="47" y="152"/>
                </a:cubicBezTo>
                <a:cubicBezTo>
                  <a:pt x="38" y="144"/>
                  <a:pt x="37" y="130"/>
                  <a:pt x="45" y="121"/>
                </a:cubicBezTo>
                <a:cubicBezTo>
                  <a:pt x="85" y="73"/>
                  <a:pt x="85" y="73"/>
                  <a:pt x="85" y="73"/>
                </a:cubicBezTo>
                <a:cubicBezTo>
                  <a:pt x="93" y="64"/>
                  <a:pt x="107" y="62"/>
                  <a:pt x="116" y="70"/>
                </a:cubicBezTo>
                <a:cubicBezTo>
                  <a:pt x="152" y="100"/>
                  <a:pt x="152" y="100"/>
                  <a:pt x="152" y="100"/>
                </a:cubicBezTo>
                <a:cubicBezTo>
                  <a:pt x="166" y="91"/>
                  <a:pt x="181" y="83"/>
                  <a:pt x="196" y="77"/>
                </a:cubicBezTo>
                <a:cubicBezTo>
                  <a:pt x="192" y="31"/>
                  <a:pt x="192" y="31"/>
                  <a:pt x="192" y="31"/>
                </a:cubicBezTo>
                <a:cubicBezTo>
                  <a:pt x="191" y="19"/>
                  <a:pt x="200" y="8"/>
                  <a:pt x="212" y="7"/>
                </a:cubicBezTo>
                <a:cubicBezTo>
                  <a:pt x="275" y="1"/>
                  <a:pt x="275" y="1"/>
                  <a:pt x="275" y="1"/>
                </a:cubicBezTo>
                <a:cubicBezTo>
                  <a:pt x="287" y="0"/>
                  <a:pt x="297" y="9"/>
                  <a:pt x="298" y="21"/>
                </a:cubicBezTo>
                <a:cubicBezTo>
                  <a:pt x="303" y="68"/>
                  <a:pt x="303" y="68"/>
                  <a:pt x="303" y="68"/>
                </a:cubicBezTo>
                <a:cubicBezTo>
                  <a:pt x="319" y="71"/>
                  <a:pt x="335" y="76"/>
                  <a:pt x="350" y="83"/>
                </a:cubicBezTo>
                <a:cubicBezTo>
                  <a:pt x="380" y="47"/>
                  <a:pt x="380" y="47"/>
                  <a:pt x="380" y="47"/>
                </a:cubicBezTo>
                <a:cubicBezTo>
                  <a:pt x="388" y="38"/>
                  <a:pt x="402" y="36"/>
                  <a:pt x="411" y="44"/>
                </a:cubicBezTo>
                <a:cubicBezTo>
                  <a:pt x="460" y="84"/>
                  <a:pt x="460" y="84"/>
                  <a:pt x="460" y="84"/>
                </a:cubicBezTo>
                <a:cubicBezTo>
                  <a:pt x="469" y="92"/>
                  <a:pt x="470" y="106"/>
                  <a:pt x="462" y="115"/>
                </a:cubicBezTo>
                <a:cubicBezTo>
                  <a:pt x="432" y="152"/>
                  <a:pt x="432" y="152"/>
                  <a:pt x="432" y="152"/>
                </a:cubicBezTo>
                <a:close/>
                <a:moveTo>
                  <a:pt x="331" y="189"/>
                </a:moveTo>
                <a:cubicBezTo>
                  <a:pt x="288" y="153"/>
                  <a:pt x="225" y="158"/>
                  <a:pt x="189" y="201"/>
                </a:cubicBezTo>
                <a:cubicBezTo>
                  <a:pt x="153" y="244"/>
                  <a:pt x="159" y="308"/>
                  <a:pt x="202" y="344"/>
                </a:cubicBezTo>
                <a:cubicBezTo>
                  <a:pt x="244" y="380"/>
                  <a:pt x="308" y="374"/>
                  <a:pt x="344" y="331"/>
                </a:cubicBezTo>
                <a:cubicBezTo>
                  <a:pt x="380" y="288"/>
                  <a:pt x="374" y="224"/>
                  <a:pt x="331" y="189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8" name="Freeform 3">
            <a:extLst>
              <a:ext uri="{FF2B5EF4-FFF2-40B4-BE49-F238E27FC236}">
                <a16:creationId xmlns:a16="http://schemas.microsoft.com/office/drawing/2014/main" id="{44FBF244-983A-B743-B675-809E24A3EAEB}"/>
              </a:ext>
            </a:extLst>
          </p:cNvPr>
          <p:cNvSpPr>
            <a:spLocks noEditPoints="1"/>
          </p:cNvSpPr>
          <p:nvPr/>
        </p:nvSpPr>
        <p:spPr bwMode="auto">
          <a:xfrm>
            <a:off x="8219186" y="3167677"/>
            <a:ext cx="2356534" cy="2350722"/>
          </a:xfrm>
          <a:custGeom>
            <a:avLst/>
            <a:gdLst/>
            <a:ahLst/>
            <a:cxnLst>
              <a:cxn ang="0">
                <a:pos x="432" y="152"/>
              </a:cxn>
              <a:cxn ang="0">
                <a:pos x="455" y="196"/>
              </a:cxn>
              <a:cxn ang="0">
                <a:pos x="502" y="192"/>
              </a:cxn>
              <a:cxn ang="0">
                <a:pos x="526" y="212"/>
              </a:cxn>
              <a:cxn ang="0">
                <a:pos x="531" y="274"/>
              </a:cxn>
              <a:cxn ang="0">
                <a:pos x="511" y="298"/>
              </a:cxn>
              <a:cxn ang="0">
                <a:pos x="465" y="302"/>
              </a:cxn>
              <a:cxn ang="0">
                <a:pos x="450" y="350"/>
              </a:cxn>
              <a:cxn ang="0">
                <a:pos x="486" y="380"/>
              </a:cxn>
              <a:cxn ang="0">
                <a:pos x="488" y="411"/>
              </a:cxn>
              <a:cxn ang="0">
                <a:pos x="448" y="459"/>
              </a:cxn>
              <a:cxn ang="0">
                <a:pos x="417" y="462"/>
              </a:cxn>
              <a:cxn ang="0">
                <a:pos x="382" y="432"/>
              </a:cxn>
              <a:cxn ang="0">
                <a:pos x="337" y="456"/>
              </a:cxn>
              <a:cxn ang="0">
                <a:pos x="341" y="502"/>
              </a:cxn>
              <a:cxn ang="0">
                <a:pos x="321" y="526"/>
              </a:cxn>
              <a:cxn ang="0">
                <a:pos x="258" y="531"/>
              </a:cxn>
              <a:cxn ang="0">
                <a:pos x="234" y="511"/>
              </a:cxn>
              <a:cxn ang="0">
                <a:pos x="230" y="465"/>
              </a:cxn>
              <a:cxn ang="0">
                <a:pos x="182" y="450"/>
              </a:cxn>
              <a:cxn ang="0">
                <a:pos x="152" y="485"/>
              </a:cxn>
              <a:cxn ang="0">
                <a:pos x="121" y="488"/>
              </a:cxn>
              <a:cxn ang="0">
                <a:pos x="73" y="448"/>
              </a:cxn>
              <a:cxn ang="0">
                <a:pos x="71" y="417"/>
              </a:cxn>
              <a:cxn ang="0">
                <a:pos x="100" y="381"/>
              </a:cxn>
              <a:cxn ang="0">
                <a:pos x="77" y="336"/>
              </a:cxn>
              <a:cxn ang="0">
                <a:pos x="31" y="340"/>
              </a:cxn>
              <a:cxn ang="0">
                <a:pos x="7" y="320"/>
              </a:cxn>
              <a:cxn ang="0">
                <a:pos x="1" y="258"/>
              </a:cxn>
              <a:cxn ang="0">
                <a:pos x="21" y="234"/>
              </a:cxn>
              <a:cxn ang="0">
                <a:pos x="68" y="230"/>
              </a:cxn>
              <a:cxn ang="0">
                <a:pos x="83" y="182"/>
              </a:cxn>
              <a:cxn ang="0">
                <a:pos x="47" y="152"/>
              </a:cxn>
              <a:cxn ang="0">
                <a:pos x="45" y="121"/>
              </a:cxn>
              <a:cxn ang="0">
                <a:pos x="85" y="73"/>
              </a:cxn>
              <a:cxn ang="0">
                <a:pos x="116" y="70"/>
              </a:cxn>
              <a:cxn ang="0">
                <a:pos x="152" y="100"/>
              </a:cxn>
              <a:cxn ang="0">
                <a:pos x="196" y="77"/>
              </a:cxn>
              <a:cxn ang="0">
                <a:pos x="192" y="31"/>
              </a:cxn>
              <a:cxn ang="0">
                <a:pos x="212" y="7"/>
              </a:cxn>
              <a:cxn ang="0">
                <a:pos x="275" y="1"/>
              </a:cxn>
              <a:cxn ang="0">
                <a:pos x="298" y="21"/>
              </a:cxn>
              <a:cxn ang="0">
                <a:pos x="303" y="68"/>
              </a:cxn>
              <a:cxn ang="0">
                <a:pos x="350" y="83"/>
              </a:cxn>
              <a:cxn ang="0">
                <a:pos x="380" y="47"/>
              </a:cxn>
              <a:cxn ang="0">
                <a:pos x="411" y="44"/>
              </a:cxn>
              <a:cxn ang="0">
                <a:pos x="460" y="84"/>
              </a:cxn>
              <a:cxn ang="0">
                <a:pos x="462" y="115"/>
              </a:cxn>
              <a:cxn ang="0">
                <a:pos x="432" y="152"/>
              </a:cxn>
              <a:cxn ang="0">
                <a:pos x="331" y="189"/>
              </a:cxn>
              <a:cxn ang="0">
                <a:pos x="189" y="201"/>
              </a:cxn>
              <a:cxn ang="0">
                <a:pos x="202" y="344"/>
              </a:cxn>
              <a:cxn ang="0">
                <a:pos x="344" y="331"/>
              </a:cxn>
              <a:cxn ang="0">
                <a:pos x="331" y="189"/>
              </a:cxn>
            </a:cxnLst>
            <a:rect l="0" t="0" r="r" b="b"/>
            <a:pathLst>
              <a:path w="533" h="532">
                <a:moveTo>
                  <a:pt x="432" y="152"/>
                </a:moveTo>
                <a:cubicBezTo>
                  <a:pt x="442" y="165"/>
                  <a:pt x="450" y="180"/>
                  <a:pt x="455" y="196"/>
                </a:cubicBezTo>
                <a:cubicBezTo>
                  <a:pt x="502" y="192"/>
                  <a:pt x="502" y="192"/>
                  <a:pt x="502" y="192"/>
                </a:cubicBezTo>
                <a:cubicBezTo>
                  <a:pt x="514" y="191"/>
                  <a:pt x="525" y="200"/>
                  <a:pt x="526" y="212"/>
                </a:cubicBezTo>
                <a:cubicBezTo>
                  <a:pt x="531" y="274"/>
                  <a:pt x="531" y="274"/>
                  <a:pt x="531" y="274"/>
                </a:cubicBezTo>
                <a:cubicBezTo>
                  <a:pt x="533" y="286"/>
                  <a:pt x="524" y="297"/>
                  <a:pt x="511" y="298"/>
                </a:cubicBezTo>
                <a:cubicBezTo>
                  <a:pt x="465" y="302"/>
                  <a:pt x="465" y="302"/>
                  <a:pt x="465" y="302"/>
                </a:cubicBezTo>
                <a:cubicBezTo>
                  <a:pt x="462" y="319"/>
                  <a:pt x="457" y="335"/>
                  <a:pt x="450" y="350"/>
                </a:cubicBezTo>
                <a:cubicBezTo>
                  <a:pt x="486" y="380"/>
                  <a:pt x="486" y="380"/>
                  <a:pt x="486" y="380"/>
                </a:cubicBezTo>
                <a:cubicBezTo>
                  <a:pt x="495" y="388"/>
                  <a:pt x="496" y="402"/>
                  <a:pt x="488" y="411"/>
                </a:cubicBezTo>
                <a:cubicBezTo>
                  <a:pt x="448" y="459"/>
                  <a:pt x="448" y="459"/>
                  <a:pt x="448" y="459"/>
                </a:cubicBezTo>
                <a:cubicBezTo>
                  <a:pt x="440" y="469"/>
                  <a:pt x="426" y="470"/>
                  <a:pt x="417" y="462"/>
                </a:cubicBezTo>
                <a:cubicBezTo>
                  <a:pt x="382" y="432"/>
                  <a:pt x="382" y="432"/>
                  <a:pt x="382" y="432"/>
                </a:cubicBezTo>
                <a:cubicBezTo>
                  <a:pt x="368" y="442"/>
                  <a:pt x="352" y="450"/>
                  <a:pt x="337" y="456"/>
                </a:cubicBezTo>
                <a:cubicBezTo>
                  <a:pt x="341" y="502"/>
                  <a:pt x="341" y="502"/>
                  <a:pt x="341" y="502"/>
                </a:cubicBezTo>
                <a:cubicBezTo>
                  <a:pt x="342" y="514"/>
                  <a:pt x="333" y="524"/>
                  <a:pt x="321" y="526"/>
                </a:cubicBezTo>
                <a:cubicBezTo>
                  <a:pt x="258" y="531"/>
                  <a:pt x="258" y="531"/>
                  <a:pt x="258" y="531"/>
                </a:cubicBezTo>
                <a:cubicBezTo>
                  <a:pt x="246" y="532"/>
                  <a:pt x="236" y="523"/>
                  <a:pt x="234" y="511"/>
                </a:cubicBezTo>
                <a:cubicBezTo>
                  <a:pt x="230" y="465"/>
                  <a:pt x="230" y="465"/>
                  <a:pt x="230" y="465"/>
                </a:cubicBezTo>
                <a:cubicBezTo>
                  <a:pt x="214" y="462"/>
                  <a:pt x="198" y="457"/>
                  <a:pt x="182" y="450"/>
                </a:cubicBezTo>
                <a:cubicBezTo>
                  <a:pt x="152" y="485"/>
                  <a:pt x="152" y="485"/>
                  <a:pt x="152" y="485"/>
                </a:cubicBezTo>
                <a:cubicBezTo>
                  <a:pt x="145" y="495"/>
                  <a:pt x="131" y="496"/>
                  <a:pt x="121" y="488"/>
                </a:cubicBezTo>
                <a:cubicBezTo>
                  <a:pt x="73" y="448"/>
                  <a:pt x="73" y="448"/>
                  <a:pt x="73" y="448"/>
                </a:cubicBezTo>
                <a:cubicBezTo>
                  <a:pt x="64" y="440"/>
                  <a:pt x="63" y="426"/>
                  <a:pt x="71" y="417"/>
                </a:cubicBezTo>
                <a:cubicBezTo>
                  <a:pt x="100" y="381"/>
                  <a:pt x="100" y="381"/>
                  <a:pt x="100" y="381"/>
                </a:cubicBezTo>
                <a:cubicBezTo>
                  <a:pt x="91" y="367"/>
                  <a:pt x="83" y="352"/>
                  <a:pt x="77" y="336"/>
                </a:cubicBezTo>
                <a:cubicBezTo>
                  <a:pt x="31" y="340"/>
                  <a:pt x="31" y="340"/>
                  <a:pt x="31" y="340"/>
                </a:cubicBezTo>
                <a:cubicBezTo>
                  <a:pt x="19" y="342"/>
                  <a:pt x="8" y="333"/>
                  <a:pt x="7" y="320"/>
                </a:cubicBezTo>
                <a:cubicBezTo>
                  <a:pt x="1" y="258"/>
                  <a:pt x="1" y="258"/>
                  <a:pt x="1" y="258"/>
                </a:cubicBezTo>
                <a:cubicBezTo>
                  <a:pt x="0" y="246"/>
                  <a:pt x="9" y="235"/>
                  <a:pt x="21" y="234"/>
                </a:cubicBezTo>
                <a:cubicBezTo>
                  <a:pt x="68" y="230"/>
                  <a:pt x="68" y="230"/>
                  <a:pt x="68" y="230"/>
                </a:cubicBezTo>
                <a:cubicBezTo>
                  <a:pt x="71" y="214"/>
                  <a:pt x="76" y="197"/>
                  <a:pt x="83" y="182"/>
                </a:cubicBezTo>
                <a:cubicBezTo>
                  <a:pt x="47" y="152"/>
                  <a:pt x="47" y="152"/>
                  <a:pt x="47" y="152"/>
                </a:cubicBezTo>
                <a:cubicBezTo>
                  <a:pt x="38" y="144"/>
                  <a:pt x="37" y="130"/>
                  <a:pt x="45" y="121"/>
                </a:cubicBezTo>
                <a:cubicBezTo>
                  <a:pt x="85" y="73"/>
                  <a:pt x="85" y="73"/>
                  <a:pt x="85" y="73"/>
                </a:cubicBezTo>
                <a:cubicBezTo>
                  <a:pt x="93" y="64"/>
                  <a:pt x="107" y="62"/>
                  <a:pt x="116" y="70"/>
                </a:cubicBezTo>
                <a:cubicBezTo>
                  <a:pt x="152" y="100"/>
                  <a:pt x="152" y="100"/>
                  <a:pt x="152" y="100"/>
                </a:cubicBezTo>
                <a:cubicBezTo>
                  <a:pt x="166" y="91"/>
                  <a:pt x="181" y="83"/>
                  <a:pt x="196" y="77"/>
                </a:cubicBezTo>
                <a:cubicBezTo>
                  <a:pt x="192" y="31"/>
                  <a:pt x="192" y="31"/>
                  <a:pt x="192" y="31"/>
                </a:cubicBezTo>
                <a:cubicBezTo>
                  <a:pt x="191" y="19"/>
                  <a:pt x="200" y="8"/>
                  <a:pt x="212" y="7"/>
                </a:cubicBezTo>
                <a:cubicBezTo>
                  <a:pt x="275" y="1"/>
                  <a:pt x="275" y="1"/>
                  <a:pt x="275" y="1"/>
                </a:cubicBezTo>
                <a:cubicBezTo>
                  <a:pt x="287" y="0"/>
                  <a:pt x="297" y="9"/>
                  <a:pt x="298" y="21"/>
                </a:cubicBezTo>
                <a:cubicBezTo>
                  <a:pt x="303" y="68"/>
                  <a:pt x="303" y="68"/>
                  <a:pt x="303" y="68"/>
                </a:cubicBezTo>
                <a:cubicBezTo>
                  <a:pt x="319" y="71"/>
                  <a:pt x="335" y="76"/>
                  <a:pt x="350" y="83"/>
                </a:cubicBezTo>
                <a:cubicBezTo>
                  <a:pt x="380" y="47"/>
                  <a:pt x="380" y="47"/>
                  <a:pt x="380" y="47"/>
                </a:cubicBezTo>
                <a:cubicBezTo>
                  <a:pt x="388" y="38"/>
                  <a:pt x="402" y="36"/>
                  <a:pt x="411" y="44"/>
                </a:cubicBezTo>
                <a:cubicBezTo>
                  <a:pt x="460" y="84"/>
                  <a:pt x="460" y="84"/>
                  <a:pt x="460" y="84"/>
                </a:cubicBezTo>
                <a:cubicBezTo>
                  <a:pt x="469" y="92"/>
                  <a:pt x="470" y="106"/>
                  <a:pt x="462" y="115"/>
                </a:cubicBezTo>
                <a:cubicBezTo>
                  <a:pt x="432" y="152"/>
                  <a:pt x="432" y="152"/>
                  <a:pt x="432" y="152"/>
                </a:cubicBezTo>
                <a:close/>
                <a:moveTo>
                  <a:pt x="331" y="189"/>
                </a:moveTo>
                <a:cubicBezTo>
                  <a:pt x="288" y="153"/>
                  <a:pt x="225" y="158"/>
                  <a:pt x="189" y="201"/>
                </a:cubicBezTo>
                <a:cubicBezTo>
                  <a:pt x="153" y="244"/>
                  <a:pt x="159" y="308"/>
                  <a:pt x="202" y="344"/>
                </a:cubicBezTo>
                <a:cubicBezTo>
                  <a:pt x="244" y="380"/>
                  <a:pt x="308" y="374"/>
                  <a:pt x="344" y="331"/>
                </a:cubicBezTo>
                <a:cubicBezTo>
                  <a:pt x="380" y="288"/>
                  <a:pt x="374" y="224"/>
                  <a:pt x="331" y="189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" name="TextBox 5">
            <a:extLst>
              <a:ext uri="{FF2B5EF4-FFF2-40B4-BE49-F238E27FC236}">
                <a16:creationId xmlns:a16="http://schemas.microsoft.com/office/drawing/2014/main" id="{19B60186-FC87-BE4B-B31B-9D0FF6262C7C}"/>
              </a:ext>
            </a:extLst>
          </p:cNvPr>
          <p:cNvSpPr/>
          <p:nvPr/>
        </p:nvSpPr>
        <p:spPr>
          <a:xfrm>
            <a:off x="4764531" y="541880"/>
            <a:ext cx="3250078" cy="4770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>
              <a:defRPr sz="1400" spc="200"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algn="r"/>
            <a:r>
              <a:rPr sz="2500" spc="300" dirty="0">
                <a:solidFill>
                  <a:schemeClr val="tx1"/>
                </a:solidFill>
                <a:latin typeface="Acherus Grotesque Medium" panose="02000505000000020004" pitchFamily="2" charset="77"/>
              </a:rPr>
              <a:t>FIRST </a:t>
            </a:r>
            <a:r>
              <a:rPr lang="en-US" sz="2500" spc="300" dirty="0">
                <a:solidFill>
                  <a:schemeClr val="tx1"/>
                </a:solidFill>
                <a:latin typeface="Acherus Grotesque Medium" panose="02000505000000020004" pitchFamily="2" charset="77"/>
              </a:rPr>
              <a:t>ITEM</a:t>
            </a:r>
            <a:endParaRPr sz="2500" spc="300" dirty="0">
              <a:solidFill>
                <a:schemeClr val="tx1"/>
              </a:solidFill>
              <a:latin typeface="Acherus Grotesque Medium" panose="02000505000000020004" pitchFamily="2" charset="77"/>
            </a:endParaRPr>
          </a:p>
        </p:txBody>
      </p:sp>
      <p:sp>
        <p:nvSpPr>
          <p:cNvPr id="42" name="TextBox 5">
            <a:extLst>
              <a:ext uri="{FF2B5EF4-FFF2-40B4-BE49-F238E27FC236}">
                <a16:creationId xmlns:a16="http://schemas.microsoft.com/office/drawing/2014/main" id="{DAD9ABAF-37DF-F541-9DA5-58BB2504774C}"/>
              </a:ext>
            </a:extLst>
          </p:cNvPr>
          <p:cNvSpPr/>
          <p:nvPr/>
        </p:nvSpPr>
        <p:spPr>
          <a:xfrm>
            <a:off x="4764531" y="5595976"/>
            <a:ext cx="3250078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>
              <a:defRPr sz="1400" spc="200"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algn="r"/>
            <a:r>
              <a:rPr lang="en-US" sz="2000" spc="300" dirty="0">
                <a:solidFill>
                  <a:schemeClr val="tx1"/>
                </a:solidFill>
                <a:latin typeface="Acherus Grotesque Light" panose="02000505000000020004" pitchFamily="2" charset="77"/>
              </a:rPr>
              <a:t>NEXT</a:t>
            </a:r>
            <a:r>
              <a:rPr sz="2000" spc="300" dirty="0">
                <a:solidFill>
                  <a:schemeClr val="tx1"/>
                </a:solidFill>
                <a:latin typeface="Acherus Grotesque Light" panose="02000505000000020004" pitchFamily="2" charset="77"/>
              </a:rPr>
              <a:t> </a:t>
            </a:r>
            <a:r>
              <a:rPr lang="en-US" sz="2000" spc="300" dirty="0">
                <a:solidFill>
                  <a:schemeClr val="tx1"/>
                </a:solidFill>
                <a:latin typeface="Acherus Grotesque Light" panose="02000505000000020004" pitchFamily="2" charset="77"/>
              </a:rPr>
              <a:t>ITEM</a:t>
            </a:r>
            <a:endParaRPr sz="2000" spc="300" dirty="0">
              <a:solidFill>
                <a:schemeClr val="tx1"/>
              </a:solidFill>
              <a:latin typeface="Acherus Grotesque Light" panose="02000505000000020004" pitchFamily="2" charset="77"/>
            </a:endParaRPr>
          </a:p>
        </p:txBody>
      </p:sp>
      <p:sp>
        <p:nvSpPr>
          <p:cNvPr id="44" name="TextBox 5">
            <a:extLst>
              <a:ext uri="{FF2B5EF4-FFF2-40B4-BE49-F238E27FC236}">
                <a16:creationId xmlns:a16="http://schemas.microsoft.com/office/drawing/2014/main" id="{F25A59A4-DDD8-DE48-88F3-8F31E16CD40C}"/>
              </a:ext>
            </a:extLst>
          </p:cNvPr>
          <p:cNvSpPr/>
          <p:nvPr/>
        </p:nvSpPr>
        <p:spPr>
          <a:xfrm>
            <a:off x="9255614" y="969864"/>
            <a:ext cx="3250078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>
              <a:defRPr sz="1400" spc="200"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r>
              <a:rPr lang="en-US" sz="2000" spc="300" dirty="0">
                <a:solidFill>
                  <a:schemeClr val="tx1"/>
                </a:solidFill>
                <a:latin typeface="Acherus Grotesque Light" panose="02000505000000020004" pitchFamily="2" charset="77"/>
              </a:rPr>
              <a:t>NEXT</a:t>
            </a:r>
            <a:r>
              <a:rPr sz="2000" spc="300" dirty="0">
                <a:solidFill>
                  <a:schemeClr val="tx1"/>
                </a:solidFill>
                <a:latin typeface="Acherus Grotesque Light" panose="02000505000000020004" pitchFamily="2" charset="77"/>
              </a:rPr>
              <a:t> </a:t>
            </a:r>
            <a:r>
              <a:rPr lang="en-US" sz="2000" spc="300" dirty="0">
                <a:solidFill>
                  <a:schemeClr val="tx1"/>
                </a:solidFill>
                <a:latin typeface="Acherus Grotesque Light" panose="02000505000000020004" pitchFamily="2" charset="77"/>
              </a:rPr>
              <a:t>ITEM</a:t>
            </a:r>
            <a:endParaRPr sz="2000" spc="300" dirty="0">
              <a:solidFill>
                <a:schemeClr val="tx1"/>
              </a:solidFill>
              <a:latin typeface="Acherus Grotesque Light" panose="02000505000000020004" pitchFamily="2" charset="77"/>
            </a:endParaRPr>
          </a:p>
        </p:txBody>
      </p:sp>
      <p:sp>
        <p:nvSpPr>
          <p:cNvPr id="56" name="TextBox 5">
            <a:extLst>
              <a:ext uri="{FF2B5EF4-FFF2-40B4-BE49-F238E27FC236}">
                <a16:creationId xmlns:a16="http://schemas.microsoft.com/office/drawing/2014/main" id="{B6C5CD7B-5674-4241-A1AB-82A59652C5D9}"/>
              </a:ext>
            </a:extLst>
          </p:cNvPr>
          <p:cNvSpPr/>
          <p:nvPr/>
        </p:nvSpPr>
        <p:spPr>
          <a:xfrm>
            <a:off x="9356823" y="5850685"/>
            <a:ext cx="3250078" cy="4770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>
              <a:defRPr sz="1400" spc="200"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r>
              <a:rPr lang="en-US" sz="2500" spc="300" dirty="0">
                <a:solidFill>
                  <a:schemeClr val="tx1"/>
                </a:solidFill>
                <a:latin typeface="Acherus Grotesque Medium" panose="02000505000000020004" pitchFamily="2" charset="77"/>
              </a:rPr>
              <a:t>NEXT</a:t>
            </a:r>
            <a:r>
              <a:rPr sz="2500" spc="300" dirty="0">
                <a:solidFill>
                  <a:schemeClr val="tx1"/>
                </a:solidFill>
                <a:latin typeface="Acherus Grotesque Medium" panose="02000505000000020004" pitchFamily="2" charset="77"/>
              </a:rPr>
              <a:t> </a:t>
            </a:r>
            <a:r>
              <a:rPr lang="en-US" sz="2500" spc="300" dirty="0">
                <a:solidFill>
                  <a:schemeClr val="tx1"/>
                </a:solidFill>
                <a:latin typeface="Acherus Grotesque Medium" panose="02000505000000020004" pitchFamily="2" charset="77"/>
              </a:rPr>
              <a:t>ITEM</a:t>
            </a:r>
            <a:endParaRPr sz="2500" spc="300" dirty="0">
              <a:solidFill>
                <a:schemeClr val="tx1"/>
              </a:solidFill>
              <a:latin typeface="Acherus Grotesque Medium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77865441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84455"/>
              </p:ext>
            </p:extLst>
          </p:nvPr>
        </p:nvGraphicFramePr>
        <p:xfrm>
          <a:off x="5499846" y="1204976"/>
          <a:ext cx="6239436" cy="4448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9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8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8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98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66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cap="none" spc="300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FillTx/>
                        <a:latin typeface="Acherus Grotesque Light" panose="02000505000000020004" pitchFamily="2" charset="77"/>
                        <a:ea typeface="Acherus Grotesque Regular"/>
                        <a:cs typeface="Acherus Grotesque Regular"/>
                        <a:sym typeface="Acherus Grotesque"/>
                      </a:endParaRPr>
                    </a:p>
                  </a:txBody>
                  <a:tcPr marL="108718" marR="108718" marT="54359" marB="5435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spc="3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cherus Grotesque Light" panose="02000505000000020004" pitchFamily="2" charset="77"/>
                          <a:ea typeface="Acherus Grotesque Regular"/>
                          <a:cs typeface="Acherus Grotesque Regular"/>
                          <a:sym typeface="Calibri"/>
                        </a:rPr>
                        <a:t>TEXT</a:t>
                      </a:r>
                    </a:p>
                  </a:txBody>
                  <a:tcPr marL="108718" marR="108718" marT="54359" marB="5435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spc="3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cherus Grotesque Light" panose="02000505000000020004" pitchFamily="2" charset="77"/>
                          <a:ea typeface="Acherus Grotesque Regular"/>
                          <a:cs typeface="Acherus Grotesque Regular"/>
                          <a:sym typeface="Calibri"/>
                        </a:rPr>
                        <a:t>TEXT</a:t>
                      </a:r>
                    </a:p>
                  </a:txBody>
                  <a:tcPr marL="108718" marR="108718" marT="54359" marB="5435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spc="3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cherus Grotesque Light" panose="02000505000000020004" pitchFamily="2" charset="77"/>
                          <a:ea typeface="Acherus Grotesque Regular"/>
                          <a:cs typeface="Acherus Grotesque Regular"/>
                          <a:sym typeface="Calibri"/>
                        </a:rPr>
                        <a:t>TEXT</a:t>
                      </a:r>
                    </a:p>
                  </a:txBody>
                  <a:tcPr marL="108718" marR="108718" marT="54359" marB="5435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020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2"/>
                          </a:solidFill>
                          <a:latin typeface="Crimson Text Roman" charset="0"/>
                          <a:ea typeface="Crimson Text Roman" charset="0"/>
                          <a:cs typeface="Crimson Text Roman" charset="0"/>
                        </a:rPr>
                        <a:t>Example Text</a:t>
                      </a:r>
                    </a:p>
                  </a:txBody>
                  <a:tcPr marL="108718" marR="108718" marT="54359" marB="54359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7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uFillTx/>
                          <a:latin typeface="Crimson Text Roman" charset="0"/>
                          <a:ea typeface="Crimson Text Roman" charset="0"/>
                          <a:cs typeface="Crimson Text Roman" charset="0"/>
                          <a:sym typeface="Calibri"/>
                        </a:rPr>
                        <a:t>2</a:t>
                      </a:r>
                    </a:p>
                  </a:txBody>
                  <a:tcPr marL="108718" marR="108718" marT="54359" marB="54359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7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uFillTx/>
                          <a:latin typeface="Crimson Text Roman" charset="0"/>
                          <a:ea typeface="Crimson Text Roman" charset="0"/>
                          <a:cs typeface="Crimson Text Roman" charset="0"/>
                          <a:sym typeface="Calibri"/>
                        </a:rPr>
                        <a:t>3</a:t>
                      </a:r>
                    </a:p>
                  </a:txBody>
                  <a:tcPr marL="108718" marR="108718" marT="54359" marB="54359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7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uFillTx/>
                          <a:latin typeface="Crimson Text Roman" charset="0"/>
                          <a:ea typeface="Crimson Text Roman" charset="0"/>
                          <a:cs typeface="Crimson Text Roman" charset="0"/>
                          <a:sym typeface="Calibri"/>
                        </a:rPr>
                        <a:t>456</a:t>
                      </a:r>
                    </a:p>
                  </a:txBody>
                  <a:tcPr marL="108718" marR="108718" marT="54359" marB="54359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0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i="0" u="none" strike="noStrike" cap="none" spc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uFillTx/>
                          <a:latin typeface="Crimson Text Roman" charset="0"/>
                          <a:ea typeface="Crimson Text Roman" charset="0"/>
                          <a:cs typeface="Crimson Text Roman" charset="0"/>
                          <a:sym typeface="Calibri"/>
                        </a:rPr>
                        <a:t>Example Text</a:t>
                      </a:r>
                    </a:p>
                  </a:txBody>
                  <a:tcPr marL="108718" marR="108718" marT="54359" marB="5435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i="0" u="none" strike="noStrike" cap="none" spc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uFillTx/>
                          <a:latin typeface="Crimson Text Roman" charset="0"/>
                          <a:ea typeface="Crimson Text Roman" charset="0"/>
                          <a:cs typeface="Crimson Text Roman" charset="0"/>
                          <a:sym typeface="Calibri"/>
                        </a:rPr>
                        <a:t>1</a:t>
                      </a:r>
                    </a:p>
                  </a:txBody>
                  <a:tcPr marL="108718" marR="108718" marT="54359" marB="5435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7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uFillTx/>
                          <a:latin typeface="Crimson Text Roman" charset="0"/>
                          <a:ea typeface="Crimson Text Roman" charset="0"/>
                          <a:cs typeface="Crimson Text Roman" charset="0"/>
                          <a:sym typeface="Calibri"/>
                        </a:rPr>
                        <a:t>12</a:t>
                      </a:r>
                    </a:p>
                  </a:txBody>
                  <a:tcPr marL="108718" marR="108718" marT="54359" marB="5435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700" b="0" i="0" u="none" strike="noStrike" cap="none" spc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uFillTx/>
                          <a:latin typeface="Crimson Text Roman" charset="0"/>
                          <a:ea typeface="Crimson Text Roman" charset="0"/>
                          <a:cs typeface="Crimson Text Roman" charset="0"/>
                          <a:sym typeface="Calibri"/>
                        </a:rPr>
                        <a:t>54</a:t>
                      </a:r>
                      <a:endParaRPr lang="en-US" sz="1700" b="0" i="0" u="none" strike="noStrike" cap="none" spc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uFillTx/>
                        <a:latin typeface="Crimson Text Roman" charset="0"/>
                        <a:ea typeface="Crimson Text Roman" charset="0"/>
                        <a:cs typeface="Crimson Text Roman" charset="0"/>
                        <a:sym typeface="Calibri"/>
                      </a:endParaRPr>
                    </a:p>
                  </a:txBody>
                  <a:tcPr marL="108718" marR="108718" marT="54359" marB="5435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0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i="0" u="none" strike="noStrike" cap="none" spc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uFillTx/>
                          <a:latin typeface="Crimson Text Roman" charset="0"/>
                          <a:ea typeface="Crimson Text Roman" charset="0"/>
                          <a:cs typeface="Crimson Text Roman" charset="0"/>
                          <a:sym typeface="Calibri"/>
                        </a:rPr>
                        <a:t>Example Text</a:t>
                      </a:r>
                    </a:p>
                  </a:txBody>
                  <a:tcPr marL="108718" marR="108718" marT="54359" marB="54359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700" b="0" i="0" u="none" strike="noStrike" cap="none" spc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uFillTx/>
                          <a:latin typeface="Crimson Text Roman" charset="0"/>
                          <a:ea typeface="Crimson Text Roman" charset="0"/>
                          <a:cs typeface="Crimson Text Roman" charset="0"/>
                          <a:sym typeface="Calibri"/>
                        </a:rPr>
                        <a:t>54</a:t>
                      </a:r>
                      <a:endParaRPr lang="en-US" sz="1700" b="0" i="0" u="none" strike="noStrike" cap="none" spc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uFillTx/>
                        <a:latin typeface="Crimson Text Roman" charset="0"/>
                        <a:ea typeface="Crimson Text Roman" charset="0"/>
                        <a:cs typeface="Crimson Text Roman" charset="0"/>
                        <a:sym typeface="Calibri"/>
                      </a:endParaRPr>
                    </a:p>
                  </a:txBody>
                  <a:tcPr marL="108718" marR="108718" marT="54359" marB="54359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7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uFillTx/>
                          <a:latin typeface="Crimson Text Roman" charset="0"/>
                          <a:ea typeface="Crimson Text Roman" charset="0"/>
                          <a:cs typeface="Crimson Text Roman" charset="0"/>
                          <a:sym typeface="Calibri"/>
                        </a:rPr>
                        <a:t>15</a:t>
                      </a:r>
                    </a:p>
                  </a:txBody>
                  <a:tcPr marL="108718" marR="108718" marT="54359" marB="54359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7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uFillTx/>
                          <a:latin typeface="Crimson Text Roman" charset="0"/>
                          <a:ea typeface="Crimson Text Roman" charset="0"/>
                          <a:cs typeface="Crimson Text Roman" charset="0"/>
                          <a:sym typeface="Calibri"/>
                        </a:rPr>
                        <a:t>87</a:t>
                      </a:r>
                    </a:p>
                  </a:txBody>
                  <a:tcPr marL="108718" marR="108718" marT="54359" marB="54359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0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i="0" u="none" strike="noStrike" cap="none" spc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uFillTx/>
                          <a:latin typeface="Crimson Text Roman" charset="0"/>
                          <a:ea typeface="Crimson Text Roman" charset="0"/>
                          <a:cs typeface="Crimson Text Roman" charset="0"/>
                          <a:sym typeface="Calibri"/>
                        </a:rPr>
                        <a:t>Example Text</a:t>
                      </a:r>
                    </a:p>
                  </a:txBody>
                  <a:tcPr marL="108718" marR="108718" marT="54359" marB="5435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700" b="0" i="0" u="none" strike="noStrike" cap="none" spc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uFillTx/>
                          <a:latin typeface="Crimson Text Roman" charset="0"/>
                          <a:ea typeface="Crimson Text Roman" charset="0"/>
                          <a:cs typeface="Crimson Text Roman" charset="0"/>
                          <a:sym typeface="Calibri"/>
                        </a:rPr>
                        <a:t>45</a:t>
                      </a:r>
                      <a:endParaRPr lang="en-US" sz="1700" b="0" i="0" u="none" strike="noStrike" cap="none" spc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uFillTx/>
                        <a:latin typeface="Crimson Text Roman" charset="0"/>
                        <a:ea typeface="Crimson Text Roman" charset="0"/>
                        <a:cs typeface="Crimson Text Roman" charset="0"/>
                        <a:sym typeface="Calibri"/>
                      </a:endParaRPr>
                    </a:p>
                  </a:txBody>
                  <a:tcPr marL="108718" marR="108718" marT="54359" marB="5435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700" b="0" i="0" u="none" strike="noStrike" cap="none" spc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uFillTx/>
                          <a:latin typeface="Crimson Text Roman" charset="0"/>
                          <a:ea typeface="Crimson Text Roman" charset="0"/>
                          <a:cs typeface="Crimson Text Roman" charset="0"/>
                          <a:sym typeface="Calibri"/>
                        </a:rPr>
                        <a:t>56</a:t>
                      </a:r>
                      <a:endParaRPr lang="en-US" sz="1700" b="0" i="0" u="none" strike="noStrike" cap="none" spc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uFillTx/>
                        <a:latin typeface="Crimson Text Roman" charset="0"/>
                        <a:ea typeface="Crimson Text Roman" charset="0"/>
                        <a:cs typeface="Crimson Text Roman" charset="0"/>
                        <a:sym typeface="Calibri"/>
                      </a:endParaRPr>
                    </a:p>
                  </a:txBody>
                  <a:tcPr marL="108718" marR="108718" marT="54359" marB="5435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7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uFillTx/>
                          <a:latin typeface="Crimson Text Roman" charset="0"/>
                          <a:ea typeface="Crimson Text Roman" charset="0"/>
                          <a:cs typeface="Crimson Text Roman" charset="0"/>
                          <a:sym typeface="Calibri"/>
                        </a:rPr>
                        <a:t>453</a:t>
                      </a:r>
                    </a:p>
                  </a:txBody>
                  <a:tcPr marL="108718" marR="108718" marT="54359" marB="5435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0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i="0" u="none" strike="noStrike" cap="none" spc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uFillTx/>
                          <a:latin typeface="Crimson Text Roman" charset="0"/>
                          <a:ea typeface="Crimson Text Roman" charset="0"/>
                          <a:cs typeface="Crimson Text Roman" charset="0"/>
                          <a:sym typeface="Calibri"/>
                        </a:rPr>
                        <a:t>Example Text</a:t>
                      </a:r>
                    </a:p>
                  </a:txBody>
                  <a:tcPr marL="108718" marR="108718" marT="54359" marB="54359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700" b="0" i="0" u="none" strike="noStrike" cap="none" spc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uFillTx/>
                          <a:latin typeface="Crimson Text Roman" charset="0"/>
                          <a:ea typeface="Crimson Text Roman" charset="0"/>
                          <a:cs typeface="Crimson Text Roman" charset="0"/>
                          <a:sym typeface="Calibri"/>
                        </a:rPr>
                        <a:t>456</a:t>
                      </a:r>
                      <a:endParaRPr lang="en-US" sz="1700" b="0" i="0" u="none" strike="noStrike" cap="none" spc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uFillTx/>
                        <a:latin typeface="Crimson Text Roman" charset="0"/>
                        <a:ea typeface="Crimson Text Roman" charset="0"/>
                        <a:cs typeface="Crimson Text Roman" charset="0"/>
                        <a:sym typeface="Calibri"/>
                      </a:endParaRPr>
                    </a:p>
                  </a:txBody>
                  <a:tcPr marL="108718" marR="108718" marT="54359" marB="54359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700" b="0" i="0" u="none" strike="noStrike" cap="none" spc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uFillTx/>
                          <a:latin typeface="Crimson Text Roman" charset="0"/>
                          <a:ea typeface="Crimson Text Roman" charset="0"/>
                          <a:cs typeface="Crimson Text Roman" charset="0"/>
                          <a:sym typeface="Calibri"/>
                        </a:rPr>
                        <a:t>876</a:t>
                      </a:r>
                      <a:endParaRPr lang="en-US" sz="1700" b="0" i="0" u="none" strike="noStrike" cap="none" spc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uFillTx/>
                        <a:latin typeface="Crimson Text Roman" charset="0"/>
                        <a:ea typeface="Crimson Text Roman" charset="0"/>
                        <a:cs typeface="Crimson Text Roman" charset="0"/>
                        <a:sym typeface="Calibri"/>
                      </a:endParaRPr>
                    </a:p>
                  </a:txBody>
                  <a:tcPr marL="108718" marR="108718" marT="54359" marB="54359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7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uFillTx/>
                          <a:latin typeface="Crimson Text Roman" charset="0"/>
                          <a:ea typeface="Crimson Text Roman" charset="0"/>
                          <a:cs typeface="Crimson Text Roman" charset="0"/>
                          <a:sym typeface="Calibri"/>
                        </a:rPr>
                        <a:t>42</a:t>
                      </a:r>
                    </a:p>
                  </a:txBody>
                  <a:tcPr marL="108718" marR="108718" marT="54359" marB="54359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0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i="0" u="none" strike="noStrike" cap="none" spc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uFillTx/>
                          <a:latin typeface="Crimson Text Roman" charset="0"/>
                          <a:ea typeface="Crimson Text Roman" charset="0"/>
                          <a:cs typeface="Crimson Text Roman" charset="0"/>
                          <a:sym typeface="Calibri"/>
                        </a:rPr>
                        <a:t>Example Text</a:t>
                      </a:r>
                    </a:p>
                  </a:txBody>
                  <a:tcPr marL="108718" marR="108718" marT="54359" marB="5435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700" b="0" i="0" u="none" strike="noStrike" cap="none" spc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uFillTx/>
                          <a:latin typeface="Crimson Text Roman" charset="0"/>
                          <a:ea typeface="Crimson Text Roman" charset="0"/>
                          <a:cs typeface="Crimson Text Roman" charset="0"/>
                          <a:sym typeface="Calibri"/>
                        </a:rPr>
                        <a:t>123</a:t>
                      </a:r>
                      <a:endParaRPr lang="en-US" sz="1700" b="0" i="0" u="none" strike="noStrike" cap="none" spc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uFillTx/>
                        <a:latin typeface="Crimson Text Roman" charset="0"/>
                        <a:ea typeface="Crimson Text Roman" charset="0"/>
                        <a:cs typeface="Crimson Text Roman" charset="0"/>
                        <a:sym typeface="Calibri"/>
                      </a:endParaRPr>
                    </a:p>
                  </a:txBody>
                  <a:tcPr marL="108718" marR="108718" marT="54359" marB="5435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700" b="0" i="0" u="none" strike="noStrike" cap="none" spc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uFillTx/>
                          <a:latin typeface="Crimson Text Roman" charset="0"/>
                          <a:ea typeface="Crimson Text Roman" charset="0"/>
                          <a:cs typeface="Crimson Text Roman" charset="0"/>
                          <a:sym typeface="Calibri"/>
                        </a:rPr>
                        <a:t>54</a:t>
                      </a:r>
                      <a:endParaRPr lang="en-US" sz="1700" b="0" i="0" u="none" strike="noStrike" cap="none" spc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uFillTx/>
                        <a:latin typeface="Crimson Text Roman" charset="0"/>
                        <a:ea typeface="Crimson Text Roman" charset="0"/>
                        <a:cs typeface="Crimson Text Roman" charset="0"/>
                        <a:sym typeface="Calibri"/>
                      </a:endParaRPr>
                    </a:p>
                  </a:txBody>
                  <a:tcPr marL="108718" marR="108718" marT="54359" marB="5435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7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uFillTx/>
                          <a:latin typeface="Crimson Text Roman" charset="0"/>
                          <a:ea typeface="Crimson Text Roman" charset="0"/>
                          <a:cs typeface="Crimson Text Roman" charset="0"/>
                          <a:sym typeface="Calibri"/>
                        </a:rPr>
                        <a:t>57</a:t>
                      </a:r>
                    </a:p>
                  </a:txBody>
                  <a:tcPr marL="108718" marR="108718" marT="54359" marB="5435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0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i="0" u="none" strike="noStrike" cap="none" spc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uFillTx/>
                          <a:latin typeface="Crimson Text Roman" charset="0"/>
                          <a:ea typeface="Crimson Text Roman" charset="0"/>
                          <a:cs typeface="Crimson Text Roman" charset="0"/>
                          <a:sym typeface="Calibri"/>
                        </a:rPr>
                        <a:t>Example Text</a:t>
                      </a:r>
                    </a:p>
                  </a:txBody>
                  <a:tcPr marL="108718" marR="108718" marT="54359" marB="54359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700" b="0" i="0" u="none" strike="noStrike" cap="none" spc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uFillTx/>
                          <a:latin typeface="Crimson Text Roman" charset="0"/>
                          <a:ea typeface="Crimson Text Roman" charset="0"/>
                          <a:cs typeface="Crimson Text Roman" charset="0"/>
                          <a:sym typeface="Calibri"/>
                        </a:rPr>
                        <a:t>435</a:t>
                      </a:r>
                      <a:endParaRPr lang="en-US" sz="1700" b="0" i="0" u="none" strike="noStrike" cap="none" spc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uFillTx/>
                        <a:latin typeface="Crimson Text Roman" charset="0"/>
                        <a:ea typeface="Crimson Text Roman" charset="0"/>
                        <a:cs typeface="Crimson Text Roman" charset="0"/>
                        <a:sym typeface="Calibri"/>
                      </a:endParaRPr>
                    </a:p>
                  </a:txBody>
                  <a:tcPr marL="108718" marR="108718" marT="54359" marB="54359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700" b="0" i="0" u="none" strike="noStrike" cap="none" spc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uFillTx/>
                          <a:latin typeface="Crimson Text Roman" charset="0"/>
                          <a:ea typeface="Crimson Text Roman" charset="0"/>
                          <a:cs typeface="Crimson Text Roman" charset="0"/>
                          <a:sym typeface="Calibri"/>
                        </a:rPr>
                        <a:t>786</a:t>
                      </a:r>
                      <a:endParaRPr lang="en-US" sz="1700" b="0" i="0" u="none" strike="noStrike" cap="none" spc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uFillTx/>
                        <a:latin typeface="Crimson Text Roman" charset="0"/>
                        <a:ea typeface="Crimson Text Roman" charset="0"/>
                        <a:cs typeface="Crimson Text Roman" charset="0"/>
                        <a:sym typeface="Calibri"/>
                      </a:endParaRPr>
                    </a:p>
                  </a:txBody>
                  <a:tcPr marL="108718" marR="108718" marT="54359" marB="54359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7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uFillTx/>
                          <a:latin typeface="Crimson Text Roman" charset="0"/>
                          <a:ea typeface="Crimson Text Roman" charset="0"/>
                          <a:cs typeface="Crimson Text Roman" charset="0"/>
                          <a:sym typeface="Calibri"/>
                        </a:rPr>
                        <a:t>423</a:t>
                      </a:r>
                    </a:p>
                  </a:txBody>
                  <a:tcPr marL="108718" marR="108718" marT="54359" marB="54359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13881453-4485-FD43-B644-42A01E120FBE}"/>
              </a:ext>
            </a:extLst>
          </p:cNvPr>
          <p:cNvGrpSpPr/>
          <p:nvPr/>
        </p:nvGrpSpPr>
        <p:grpSpPr>
          <a:xfrm>
            <a:off x="972066" y="1522366"/>
            <a:ext cx="4076398" cy="3813269"/>
            <a:chOff x="7944146" y="1508666"/>
            <a:chExt cx="4076398" cy="3813269"/>
          </a:xfrm>
        </p:grpSpPr>
        <p:sp>
          <p:nvSpPr>
            <p:cNvPr id="15" name="TextBox 5">
              <a:extLst>
                <a:ext uri="{FF2B5EF4-FFF2-40B4-BE49-F238E27FC236}">
                  <a16:creationId xmlns:a16="http://schemas.microsoft.com/office/drawing/2014/main" id="{2A3288EB-A15D-6E4B-8595-2BF5D336F91E}"/>
                </a:ext>
              </a:extLst>
            </p:cNvPr>
            <p:cNvSpPr/>
            <p:nvPr/>
          </p:nvSpPr>
          <p:spPr>
            <a:xfrm>
              <a:off x="7944146" y="1508666"/>
              <a:ext cx="4076398" cy="86177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1400" spc="200">
                  <a:latin typeface="Acherus Grotesque Regular"/>
                  <a:ea typeface="Acherus Grotesque Regular"/>
                  <a:cs typeface="Acherus Grotesque Regular"/>
                  <a:sym typeface="Acherus Grotesque"/>
                </a:defRPr>
              </a:lvl1pPr>
            </a:lstStyle>
            <a:p>
              <a:r>
                <a:rPr sz="2500" spc="300" dirty="0">
                  <a:solidFill>
                    <a:schemeClr val="tx1"/>
                  </a:solidFill>
                  <a:latin typeface="Acherus Grotesque Light" panose="02000505000000020004" pitchFamily="2" charset="77"/>
                </a:rPr>
                <a:t>PLACE A SHORT HEADER</a:t>
              </a:r>
              <a:r>
                <a:rPr lang="en-US" sz="2500" spc="300" dirty="0">
                  <a:solidFill>
                    <a:schemeClr val="tx1"/>
                  </a:solidFill>
                  <a:latin typeface="Acherus Grotesque Light" panose="02000505000000020004" pitchFamily="2" charset="77"/>
                </a:rPr>
                <a:t> </a:t>
              </a:r>
              <a:r>
                <a:rPr sz="2500" spc="300" dirty="0">
                  <a:solidFill>
                    <a:schemeClr val="tx1"/>
                  </a:solidFill>
                  <a:latin typeface="Acherus Grotesque Light" panose="02000505000000020004" pitchFamily="2" charset="77"/>
                </a:rPr>
                <a:t>HERE.</a:t>
              </a:r>
            </a:p>
          </p:txBody>
        </p:sp>
        <p:sp>
          <p:nvSpPr>
            <p:cNvPr id="16" name="TextBox 20">
              <a:extLst>
                <a:ext uri="{FF2B5EF4-FFF2-40B4-BE49-F238E27FC236}">
                  <a16:creationId xmlns:a16="http://schemas.microsoft.com/office/drawing/2014/main" id="{032EBE77-B283-EA42-B6F7-E49A1D920CFD}"/>
                </a:ext>
              </a:extLst>
            </p:cNvPr>
            <p:cNvSpPr/>
            <p:nvPr/>
          </p:nvSpPr>
          <p:spPr>
            <a:xfrm>
              <a:off x="7944146" y="2536557"/>
              <a:ext cx="2946346" cy="278537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>
              <a:spAutoFit/>
            </a:bodyPr>
            <a:lstStyle>
              <a:lvl1pPr>
                <a:defRPr sz="1200">
                  <a:solidFill>
                    <a:srgbClr val="585C5E"/>
                  </a:solidFill>
                  <a:latin typeface="Crimson Text Roman"/>
                  <a:ea typeface="Crimson Text Roman"/>
                  <a:cs typeface="Crimson Text Roman"/>
                  <a:sym typeface="Crimson Text Roman"/>
                </a:defRPr>
              </a:lvl1pPr>
            </a:lstStyle>
            <a:p>
              <a:r>
                <a:rPr sz="2500" dirty="0">
                  <a:solidFill>
                    <a:schemeClr val="tx2"/>
                  </a:solidFill>
                </a:rPr>
                <a:t>Lorem ipsum dolor sit amet, consectetuer adipiscing elit, sed diam nonummy nibh euismod tincidunt ut laoreet dolore magna aliquam erat volutpat. </a:t>
              </a:r>
            </a:p>
          </p:txBody>
        </p: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EA9295F1-2C61-0F44-BB6A-1396EB3287AC}"/>
              </a:ext>
            </a:extLst>
          </p:cNvPr>
          <p:cNvSpPr/>
          <p:nvPr/>
        </p:nvSpPr>
        <p:spPr>
          <a:xfrm>
            <a:off x="9988817" y="6168238"/>
            <a:ext cx="2892993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rmAutofit/>
          </a:bodyPr>
          <a:lstStyle/>
          <a:p>
            <a:pPr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1400" spc="300" dirty="0">
                <a:solidFill>
                  <a:schemeClr val="tx1"/>
                </a:solidFill>
                <a:latin typeface="Acherus Grotesque Light" panose="02000505000000020004" pitchFamily="2" charset="77"/>
              </a:rPr>
              <a:t>SECTION TITLE</a:t>
            </a:r>
            <a:endParaRPr sz="1400" spc="300" dirty="0">
              <a:solidFill>
                <a:schemeClr val="tx1"/>
              </a:solidFill>
              <a:latin typeface="Acherus Grotesque Light" panose="02000505000000020004" pitchFamily="2" charset="77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2494C86-59C0-A741-99C9-2F10DCFF9A48}"/>
              </a:ext>
            </a:extLst>
          </p:cNvPr>
          <p:cNvSpPr/>
          <p:nvPr/>
        </p:nvSpPr>
        <p:spPr>
          <a:xfrm>
            <a:off x="9017732" y="6168237"/>
            <a:ext cx="709828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1400" spc="300" dirty="0">
                <a:solidFill>
                  <a:schemeClr val="tx2"/>
                </a:solidFill>
                <a:latin typeface="Acherus Grotesque Light" panose="02000505000000020004" pitchFamily="2" charset="77"/>
              </a:rPr>
              <a:t>01</a:t>
            </a:r>
            <a:endParaRPr sz="1400" spc="300" dirty="0">
              <a:solidFill>
                <a:schemeClr val="tx2"/>
              </a:solidFill>
              <a:latin typeface="Acherus Grotesque Light" panose="02000505000000020004" pitchFamily="2" charset="77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52F844B-0B2F-3048-916B-132D6B799E16}"/>
              </a:ext>
            </a:extLst>
          </p:cNvPr>
          <p:cNvSpPr/>
          <p:nvPr/>
        </p:nvSpPr>
        <p:spPr>
          <a:xfrm>
            <a:off x="9691935" y="6172371"/>
            <a:ext cx="249382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1400" dirty="0">
                <a:solidFill>
                  <a:schemeClr val="tx1"/>
                </a:solidFill>
              </a:rPr>
              <a:t>/</a:t>
            </a:r>
            <a:endParaRPr sz="1400" dirty="0">
              <a:solidFill>
                <a:schemeClr val="tx1"/>
              </a:solidFill>
            </a:endParaRPr>
          </a:p>
        </p:txBody>
      </p:sp>
      <p:pic>
        <p:nvPicPr>
          <p:cNvPr id="9" name="pasted-image.pdf" descr="pasted-image.pdf">
            <a:extLst>
              <a:ext uri="{FF2B5EF4-FFF2-40B4-BE49-F238E27FC236}">
                <a16:creationId xmlns:a16="http://schemas.microsoft.com/office/drawing/2014/main" id="{ABDFDBBF-F461-7D4D-8707-CDE67E5AC0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405" y="1255873"/>
            <a:ext cx="230661" cy="23066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2959951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3292502-B8FC-EF4F-BBE3-EB248C0276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211" name="Rectangle 2"/>
          <p:cNvSpPr>
            <a:spLocks noChangeAspect="1"/>
          </p:cNvSpPr>
          <p:nvPr/>
        </p:nvSpPr>
        <p:spPr>
          <a:xfrm>
            <a:off x="622413" y="603405"/>
            <a:ext cx="10941143" cy="564184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2"/>
                </a:solidFill>
              </a:defRPr>
            </a:pPr>
            <a:endParaRPr dirty="0"/>
          </a:p>
        </p:txBody>
      </p:sp>
      <p:graphicFrame>
        <p:nvGraphicFramePr>
          <p:cNvPr id="14" name="THIS IS THE TITLE SPACE"/>
          <p:cNvGraphicFramePr/>
          <p:nvPr>
            <p:extLst>
              <p:ext uri="{D42A27DB-BD31-4B8C-83A1-F6EECF244321}">
                <p14:modId xmlns:p14="http://schemas.microsoft.com/office/powerpoint/2010/main" val="1263666271"/>
              </p:ext>
            </p:extLst>
          </p:nvPr>
        </p:nvGraphicFramePr>
        <p:xfrm>
          <a:off x="5704362" y="769777"/>
          <a:ext cx="5468670" cy="5318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5948447" y="1470653"/>
            <a:ext cx="0" cy="3931920"/>
          </a:xfrm>
          <a:prstGeom prst="line">
            <a:avLst/>
          </a:prstGeom>
          <a:noFill/>
          <a:ln w="6350" cap="flat">
            <a:solidFill>
              <a:schemeClr val="accent3"/>
            </a:solidFill>
            <a:prstDash val="dash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TextBox 5">
            <a:extLst>
              <a:ext uri="{FF2B5EF4-FFF2-40B4-BE49-F238E27FC236}">
                <a16:creationId xmlns:a16="http://schemas.microsoft.com/office/drawing/2014/main" id="{5DAE4218-ECD8-FB44-9769-91BF62EE41A2}"/>
              </a:ext>
            </a:extLst>
          </p:cNvPr>
          <p:cNvSpPr/>
          <p:nvPr/>
        </p:nvSpPr>
        <p:spPr>
          <a:xfrm>
            <a:off x="1189010" y="2149976"/>
            <a:ext cx="4319599" cy="2785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lvl="0"/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“Lorem ipsum dolor sit </a:t>
            </a:r>
            <a:r>
              <a:rPr lang="en-US" sz="2500" dirty="0" err="1">
                <a:solidFill>
                  <a:schemeClr val="tx2"/>
                </a:solidFill>
                <a:latin typeface="Crimson Text" panose="02000503000000000000" pitchFamily="2" charset="77"/>
              </a:rPr>
              <a:t>amet</a:t>
            </a:r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, </a:t>
            </a:r>
            <a:r>
              <a:rPr lang="en-US" sz="2500" dirty="0" err="1">
                <a:solidFill>
                  <a:schemeClr val="tx2"/>
                </a:solidFill>
                <a:latin typeface="Crimson Text" panose="02000503000000000000" pitchFamily="2" charset="77"/>
              </a:rPr>
              <a:t>consectetuer</a:t>
            </a:r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Crimson Text" panose="02000503000000000000" pitchFamily="2" charset="77"/>
              </a:rPr>
              <a:t>adipiscing</a:t>
            </a:r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Crimson Text" panose="02000503000000000000" pitchFamily="2" charset="77"/>
              </a:rPr>
              <a:t>elit</a:t>
            </a:r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, </a:t>
            </a:r>
            <a:r>
              <a:rPr lang="en-US" sz="2500" dirty="0" err="1">
                <a:solidFill>
                  <a:schemeClr val="tx2"/>
                </a:solidFill>
                <a:latin typeface="Crimson Text" panose="02000503000000000000" pitchFamily="2" charset="77"/>
              </a:rPr>
              <a:t>sed</a:t>
            </a:r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Crimson Text" panose="02000503000000000000" pitchFamily="2" charset="77"/>
              </a:rPr>
              <a:t>diam</a:t>
            </a:r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Crimson Text" panose="02000503000000000000" pitchFamily="2" charset="77"/>
              </a:rPr>
              <a:t>nonummy</a:t>
            </a:r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Crimson Text" panose="02000503000000000000" pitchFamily="2" charset="77"/>
              </a:rPr>
              <a:t>nibh</a:t>
            </a:r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Crimson Text" panose="02000503000000000000" pitchFamily="2" charset="77"/>
              </a:rPr>
              <a:t>euismod</a:t>
            </a:r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Crimson Text" panose="02000503000000000000" pitchFamily="2" charset="77"/>
              </a:rPr>
              <a:t>tincidunt</a:t>
            </a:r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Crimson Text" panose="02000503000000000000" pitchFamily="2" charset="77"/>
              </a:rPr>
              <a:t>ut</a:t>
            </a:r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Crimson Text" panose="02000503000000000000" pitchFamily="2" charset="77"/>
              </a:rPr>
              <a:t>laoreet</a:t>
            </a:r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 dolore magna </a:t>
            </a:r>
            <a:r>
              <a:rPr lang="en-US" sz="2500" dirty="0" err="1">
                <a:solidFill>
                  <a:schemeClr val="tx2"/>
                </a:solidFill>
                <a:latin typeface="Crimson Text" panose="02000503000000000000" pitchFamily="2" charset="77"/>
              </a:rPr>
              <a:t>aliquam</a:t>
            </a:r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Crimson Text" panose="02000503000000000000" pitchFamily="2" charset="77"/>
              </a:rPr>
              <a:t>erat</a:t>
            </a:r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Crimson Text" panose="02000503000000000000" pitchFamily="2" charset="77"/>
              </a:rPr>
              <a:t>volutpat</a:t>
            </a:r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.” </a:t>
            </a:r>
          </a:p>
          <a:p>
            <a:pPr>
              <a:defRPr sz="2400" spc="342">
                <a:solidFill>
                  <a:srgbClr val="83003F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endParaRPr lang="en-US" sz="2500" spc="600" dirty="0">
              <a:solidFill>
                <a:schemeClr val="tx1"/>
              </a:solidFill>
              <a:latin typeface="Acherus Grotesque Regular" charset="0"/>
              <a:ea typeface="Acherus Grotesque Regular" charset="0"/>
              <a:cs typeface="Acherus Grotesque Regular" charset="0"/>
              <a:sym typeface="Acherus Grotesque"/>
            </a:endParaRPr>
          </a:p>
          <a:p>
            <a:pPr>
              <a:defRPr sz="2400" spc="342">
                <a:solidFill>
                  <a:srgbClr val="83003F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2500" spc="300" dirty="0">
                <a:solidFill>
                  <a:schemeClr val="tx1"/>
                </a:solidFill>
                <a:latin typeface="Acherus Grotesque Light" panose="02000505000000020004" pitchFamily="2" charset="77"/>
                <a:ea typeface="Acherus Grotesque Regular" charset="0"/>
                <a:cs typeface="Acherus Grotesque Regular" charset="0"/>
              </a:rPr>
              <a:t>- FIRST LASTNAME</a:t>
            </a:r>
          </a:p>
        </p:txBody>
      </p:sp>
      <p:pic>
        <p:nvPicPr>
          <p:cNvPr id="19" name="pasted-image.pdf" descr="pasted-image.pdf">
            <a:extLst>
              <a:ext uri="{FF2B5EF4-FFF2-40B4-BE49-F238E27FC236}">
                <a16:creationId xmlns:a16="http://schemas.microsoft.com/office/drawing/2014/main" id="{02AF1A3C-E82A-254A-A7F5-7598A719939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971" y="1922647"/>
            <a:ext cx="229039" cy="22903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traight Connector 16">
            <a:extLst>
              <a:ext uri="{FF2B5EF4-FFF2-40B4-BE49-F238E27FC236}">
                <a16:creationId xmlns:a16="http://schemas.microsoft.com/office/drawing/2014/main" id="{6D82009E-F165-F14F-8868-9EE801D4DA43}"/>
              </a:ext>
            </a:extLst>
          </p:cNvPr>
          <p:cNvSpPr/>
          <p:nvPr/>
        </p:nvSpPr>
        <p:spPr>
          <a:xfrm flipH="1">
            <a:off x="452175" y="-522244"/>
            <a:ext cx="1" cy="7902489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" name="Straight Connector 16">
            <a:extLst>
              <a:ext uri="{FF2B5EF4-FFF2-40B4-BE49-F238E27FC236}">
                <a16:creationId xmlns:a16="http://schemas.microsoft.com/office/drawing/2014/main" id="{0D140F72-ADC5-744F-8B2F-9B9094BCDFDE}"/>
              </a:ext>
            </a:extLst>
          </p:cNvPr>
          <p:cNvSpPr/>
          <p:nvPr/>
        </p:nvSpPr>
        <p:spPr>
          <a:xfrm flipH="1">
            <a:off x="11733122" y="-522244"/>
            <a:ext cx="1" cy="7902489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" name="Straight Connector 16">
            <a:extLst>
              <a:ext uri="{FF2B5EF4-FFF2-40B4-BE49-F238E27FC236}">
                <a16:creationId xmlns:a16="http://schemas.microsoft.com/office/drawing/2014/main" id="{59266B2D-39C4-3E46-9DF1-90430EA4B83C}"/>
              </a:ext>
            </a:extLst>
          </p:cNvPr>
          <p:cNvSpPr/>
          <p:nvPr/>
        </p:nvSpPr>
        <p:spPr>
          <a:xfrm rot="5400000" flipH="1">
            <a:off x="6096000" y="-5881718"/>
            <a:ext cx="0" cy="12677834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" name="Straight Connector 16">
            <a:extLst>
              <a:ext uri="{FF2B5EF4-FFF2-40B4-BE49-F238E27FC236}">
                <a16:creationId xmlns:a16="http://schemas.microsoft.com/office/drawing/2014/main" id="{7BFC46B1-DECE-AE40-8CA6-722BFEC71903}"/>
              </a:ext>
            </a:extLst>
          </p:cNvPr>
          <p:cNvSpPr/>
          <p:nvPr/>
        </p:nvSpPr>
        <p:spPr>
          <a:xfrm rot="5400000" flipH="1">
            <a:off x="6096000" y="61882"/>
            <a:ext cx="0" cy="12677834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757905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016376" cy="6858000"/>
          </a:xfrm>
          <a:prstGeom prst="rect">
            <a:avLst/>
          </a:prstGeom>
        </p:spPr>
      </p:pic>
      <p:sp>
        <p:nvSpPr>
          <p:cNvPr id="335" name="Rectangle"/>
          <p:cNvSpPr/>
          <p:nvPr/>
        </p:nvSpPr>
        <p:spPr>
          <a:xfrm>
            <a:off x="0" y="-1"/>
            <a:ext cx="9016375" cy="6858001"/>
          </a:xfrm>
          <a:prstGeom prst="rect">
            <a:avLst/>
          </a:prstGeom>
          <a:solidFill>
            <a:schemeClr val="tx1">
              <a:alpha val="89814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3" name="pasted-image.pdf" descr="pasted-image.pdf">
            <a:extLst>
              <a:ext uri="{FF2B5EF4-FFF2-40B4-BE49-F238E27FC236}">
                <a16:creationId xmlns:a16="http://schemas.microsoft.com/office/drawing/2014/main" id="{E45E7BD3-66B1-FB4B-B16D-4EC739BB5B4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215" y="1478100"/>
            <a:ext cx="229812" cy="229813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PRESENTATION TITLE GOES HERE">
            <a:extLst>
              <a:ext uri="{FF2B5EF4-FFF2-40B4-BE49-F238E27FC236}">
                <a16:creationId xmlns:a16="http://schemas.microsoft.com/office/drawing/2014/main" id="{F4413DA2-0208-9F40-B55D-1F82C0A7CB3B}"/>
              </a:ext>
            </a:extLst>
          </p:cNvPr>
          <p:cNvSpPr/>
          <p:nvPr/>
        </p:nvSpPr>
        <p:spPr>
          <a:xfrm>
            <a:off x="1358027" y="1792978"/>
            <a:ext cx="7658348" cy="1465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Autofit/>
          </a:bodyPr>
          <a:lstStyle>
            <a:lvl1pPr defTabSz="758951">
              <a:lnSpc>
                <a:spcPct val="90000"/>
              </a:lnSpc>
              <a:defRPr sz="5312" spc="265">
                <a:solidFill>
                  <a:schemeClr val="accent5">
                    <a:hueOff val="-15428571"/>
                    <a:satOff val="-30434"/>
                    <a:lumOff val="9019"/>
                  </a:schemeClr>
                </a:solidFill>
                <a:latin typeface="AcherusGrotesqueLight"/>
                <a:ea typeface="AcherusGrotesqueLight"/>
                <a:cs typeface="AcherusGrotesqueLight"/>
                <a:sym typeface="AcherusGrotesqueLight"/>
              </a:defRPr>
            </a:lvl1pPr>
          </a:lstStyle>
          <a:p>
            <a:r>
              <a:rPr lang="en-US" sz="5400" spc="600" dirty="0">
                <a:solidFill>
                  <a:schemeClr val="bg1"/>
                </a:solidFill>
                <a:latin typeface="Acherus Grotesque Medium" panose="02000505000000020004" pitchFamily="2" charset="77"/>
              </a:rPr>
              <a:t>PRESENTATION TITLE </a:t>
            </a:r>
          </a:p>
        </p:txBody>
      </p:sp>
      <p:sp>
        <p:nvSpPr>
          <p:cNvPr id="15" name="Professor Albert Einstein June 23, 2018">
            <a:extLst>
              <a:ext uri="{FF2B5EF4-FFF2-40B4-BE49-F238E27FC236}">
                <a16:creationId xmlns:a16="http://schemas.microsoft.com/office/drawing/2014/main" id="{8D0368D4-7965-DD40-8125-65C0E88E85E3}"/>
              </a:ext>
            </a:extLst>
          </p:cNvPr>
          <p:cNvSpPr/>
          <p:nvPr/>
        </p:nvSpPr>
        <p:spPr>
          <a:xfrm>
            <a:off x="1358027" y="3690941"/>
            <a:ext cx="7658348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400">
                <a:solidFill>
                  <a:schemeClr val="accent2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pPr>
            <a:r>
              <a:rPr lang="en-US" sz="3000" cap="all" spc="300" dirty="0">
                <a:solidFill>
                  <a:schemeClr val="accent2"/>
                </a:solidFill>
                <a:latin typeface="Acherus Grotesque Light" panose="02000505000000020004" pitchFamily="2" charset="77"/>
                <a:ea typeface="Acherus Grotesque Regular" charset="0"/>
                <a:cs typeface="Acherus Grotesque Regular" charset="0"/>
              </a:rPr>
              <a:t>Professor Albert Einstein</a:t>
            </a:r>
          </a:p>
        </p:txBody>
      </p:sp>
      <p:sp>
        <p:nvSpPr>
          <p:cNvPr id="16" name="Professor Albert Einstein June 23, 2018">
            <a:extLst>
              <a:ext uri="{FF2B5EF4-FFF2-40B4-BE49-F238E27FC236}">
                <a16:creationId xmlns:a16="http://schemas.microsoft.com/office/drawing/2014/main" id="{5527AB94-C69B-2D43-9FA0-5F33D3D7F99A}"/>
              </a:ext>
            </a:extLst>
          </p:cNvPr>
          <p:cNvSpPr/>
          <p:nvPr/>
        </p:nvSpPr>
        <p:spPr>
          <a:xfrm>
            <a:off x="1358026" y="4363602"/>
            <a:ext cx="7658349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400">
                <a:solidFill>
                  <a:schemeClr val="accent2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pPr>
            <a:r>
              <a:rPr lang="en-US" sz="2500" cap="all" spc="300" dirty="0">
                <a:solidFill>
                  <a:schemeClr val="bg1"/>
                </a:solidFill>
                <a:latin typeface="Acherus Grotesque Light" panose="02000505000000020004" pitchFamily="2" charset="77"/>
                <a:ea typeface="Acherus Grotesque Regular" charset="0"/>
                <a:cs typeface="Acherus Grotesque Regular" charset="0"/>
              </a:rPr>
              <a:t>June 23, 2018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D79AD2-D026-B04D-A9CB-882125C6F8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293" y="2545806"/>
            <a:ext cx="3659741" cy="210661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0DDE880-FF44-144B-A453-39E00F2A5E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4" name="Rectangle 13"/>
          <p:cNvSpPr/>
          <p:nvPr/>
        </p:nvSpPr>
        <p:spPr>
          <a:xfrm>
            <a:off x="622412" y="603405"/>
            <a:ext cx="10947176" cy="5644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2"/>
                </a:solidFill>
              </a:defRPr>
            </a:pPr>
            <a:endParaRPr dirty="0"/>
          </a:p>
        </p:txBody>
      </p:sp>
      <p:graphicFrame>
        <p:nvGraphicFramePr>
          <p:cNvPr id="13" name="THIS IS THE TITLE SPACE">
            <a:extLst>
              <a:ext uri="{FF2B5EF4-FFF2-40B4-BE49-F238E27FC236}">
                <a16:creationId xmlns:a16="http://schemas.microsoft.com/office/drawing/2014/main" id="{0EAB6881-BC87-7648-A66A-0FB828B940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5009798"/>
              </p:ext>
            </p:extLst>
          </p:nvPr>
        </p:nvGraphicFramePr>
        <p:xfrm>
          <a:off x="5704362" y="769777"/>
          <a:ext cx="5468670" cy="5318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73069E7-2860-1345-9F87-49757BA9D2EC}"/>
              </a:ext>
            </a:extLst>
          </p:cNvPr>
          <p:cNvCxnSpPr/>
          <p:nvPr/>
        </p:nvCxnSpPr>
        <p:spPr>
          <a:xfrm>
            <a:off x="5948447" y="1470653"/>
            <a:ext cx="0" cy="3931920"/>
          </a:xfrm>
          <a:prstGeom prst="line">
            <a:avLst/>
          </a:prstGeom>
          <a:noFill/>
          <a:ln w="6350" cap="flat">
            <a:solidFill>
              <a:schemeClr val="accent3"/>
            </a:solidFill>
            <a:prstDash val="dash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TextBox 5">
            <a:extLst>
              <a:ext uri="{FF2B5EF4-FFF2-40B4-BE49-F238E27FC236}">
                <a16:creationId xmlns:a16="http://schemas.microsoft.com/office/drawing/2014/main" id="{0A324C58-3C0B-BF41-96B1-1C824396D207}"/>
              </a:ext>
            </a:extLst>
          </p:cNvPr>
          <p:cNvSpPr/>
          <p:nvPr/>
        </p:nvSpPr>
        <p:spPr>
          <a:xfrm>
            <a:off x="1189010" y="2149976"/>
            <a:ext cx="4319599" cy="2785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lvl="0"/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“Lorem ipsum dolor sit </a:t>
            </a:r>
            <a:r>
              <a:rPr lang="en-US" sz="2500" dirty="0" err="1">
                <a:solidFill>
                  <a:schemeClr val="tx2"/>
                </a:solidFill>
                <a:latin typeface="Crimson Text" panose="02000503000000000000" pitchFamily="2" charset="77"/>
              </a:rPr>
              <a:t>amet</a:t>
            </a:r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, </a:t>
            </a:r>
            <a:r>
              <a:rPr lang="en-US" sz="2500" dirty="0" err="1">
                <a:solidFill>
                  <a:schemeClr val="tx2"/>
                </a:solidFill>
                <a:latin typeface="Crimson Text" panose="02000503000000000000" pitchFamily="2" charset="77"/>
              </a:rPr>
              <a:t>consectetuer</a:t>
            </a:r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Crimson Text" panose="02000503000000000000" pitchFamily="2" charset="77"/>
              </a:rPr>
              <a:t>adipiscing</a:t>
            </a:r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Crimson Text" panose="02000503000000000000" pitchFamily="2" charset="77"/>
              </a:rPr>
              <a:t>elit</a:t>
            </a:r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, </a:t>
            </a:r>
            <a:r>
              <a:rPr lang="en-US" sz="2500" dirty="0" err="1">
                <a:solidFill>
                  <a:schemeClr val="tx2"/>
                </a:solidFill>
                <a:latin typeface="Crimson Text" panose="02000503000000000000" pitchFamily="2" charset="77"/>
              </a:rPr>
              <a:t>sed</a:t>
            </a:r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Crimson Text" panose="02000503000000000000" pitchFamily="2" charset="77"/>
              </a:rPr>
              <a:t>diam</a:t>
            </a:r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Crimson Text" panose="02000503000000000000" pitchFamily="2" charset="77"/>
              </a:rPr>
              <a:t>nonummy</a:t>
            </a:r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Crimson Text" panose="02000503000000000000" pitchFamily="2" charset="77"/>
              </a:rPr>
              <a:t>nibh</a:t>
            </a:r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Crimson Text" panose="02000503000000000000" pitchFamily="2" charset="77"/>
              </a:rPr>
              <a:t>euismod</a:t>
            </a:r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Crimson Text" panose="02000503000000000000" pitchFamily="2" charset="77"/>
              </a:rPr>
              <a:t>tincidunt</a:t>
            </a:r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Crimson Text" panose="02000503000000000000" pitchFamily="2" charset="77"/>
              </a:rPr>
              <a:t>ut</a:t>
            </a:r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Crimson Text" panose="02000503000000000000" pitchFamily="2" charset="77"/>
              </a:rPr>
              <a:t>laoreet</a:t>
            </a:r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 dolore magna </a:t>
            </a:r>
            <a:r>
              <a:rPr lang="en-US" sz="2500" dirty="0" err="1">
                <a:solidFill>
                  <a:schemeClr val="tx2"/>
                </a:solidFill>
                <a:latin typeface="Crimson Text" panose="02000503000000000000" pitchFamily="2" charset="77"/>
              </a:rPr>
              <a:t>aliquam</a:t>
            </a:r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Crimson Text" panose="02000503000000000000" pitchFamily="2" charset="77"/>
              </a:rPr>
              <a:t>erat</a:t>
            </a:r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Crimson Text" panose="02000503000000000000" pitchFamily="2" charset="77"/>
              </a:rPr>
              <a:t>volutpat</a:t>
            </a:r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.” </a:t>
            </a:r>
          </a:p>
          <a:p>
            <a:pPr>
              <a:defRPr sz="2400" spc="342">
                <a:solidFill>
                  <a:srgbClr val="83003F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endParaRPr lang="en-US" sz="2500" spc="600" dirty="0">
              <a:solidFill>
                <a:schemeClr val="tx1"/>
              </a:solidFill>
              <a:latin typeface="Acherus Grotesque Regular" charset="0"/>
              <a:ea typeface="Acherus Grotesque Regular" charset="0"/>
              <a:cs typeface="Acherus Grotesque Regular" charset="0"/>
              <a:sym typeface="Acherus Grotesque"/>
            </a:endParaRPr>
          </a:p>
          <a:p>
            <a:pPr>
              <a:defRPr sz="2400" spc="342">
                <a:solidFill>
                  <a:srgbClr val="83003F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2500" spc="300" dirty="0">
                <a:solidFill>
                  <a:schemeClr val="tx1"/>
                </a:solidFill>
                <a:latin typeface="Acherus Grotesque Light" panose="02000505000000020004" pitchFamily="2" charset="77"/>
                <a:ea typeface="Acherus Grotesque Regular" charset="0"/>
                <a:cs typeface="Acherus Grotesque Regular" charset="0"/>
              </a:rPr>
              <a:t>- FIRST LASTNAME</a:t>
            </a:r>
          </a:p>
        </p:txBody>
      </p:sp>
      <p:pic>
        <p:nvPicPr>
          <p:cNvPr id="28" name="pasted-image.pdf" descr="pasted-image.pdf">
            <a:extLst>
              <a:ext uri="{FF2B5EF4-FFF2-40B4-BE49-F238E27FC236}">
                <a16:creationId xmlns:a16="http://schemas.microsoft.com/office/drawing/2014/main" id="{AB567866-864A-C849-B4E1-92002B9885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971" y="1922647"/>
            <a:ext cx="229039" cy="229039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traight Connector 16">
            <a:extLst>
              <a:ext uri="{FF2B5EF4-FFF2-40B4-BE49-F238E27FC236}">
                <a16:creationId xmlns:a16="http://schemas.microsoft.com/office/drawing/2014/main" id="{DF46A9EF-5629-6147-8306-DAA1E97A8531}"/>
              </a:ext>
            </a:extLst>
          </p:cNvPr>
          <p:cNvSpPr/>
          <p:nvPr/>
        </p:nvSpPr>
        <p:spPr>
          <a:xfrm flipH="1">
            <a:off x="452175" y="-522244"/>
            <a:ext cx="1" cy="7902489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" name="Straight Connector 16">
            <a:extLst>
              <a:ext uri="{FF2B5EF4-FFF2-40B4-BE49-F238E27FC236}">
                <a16:creationId xmlns:a16="http://schemas.microsoft.com/office/drawing/2014/main" id="{7866640D-601A-434D-BA75-1BC9BC368872}"/>
              </a:ext>
            </a:extLst>
          </p:cNvPr>
          <p:cNvSpPr/>
          <p:nvPr/>
        </p:nvSpPr>
        <p:spPr>
          <a:xfrm flipH="1">
            <a:off x="11733122" y="-522244"/>
            <a:ext cx="1" cy="7902489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" name="Straight Connector 16">
            <a:extLst>
              <a:ext uri="{FF2B5EF4-FFF2-40B4-BE49-F238E27FC236}">
                <a16:creationId xmlns:a16="http://schemas.microsoft.com/office/drawing/2014/main" id="{F90963C7-5631-B145-9CE4-C8771665F223}"/>
              </a:ext>
            </a:extLst>
          </p:cNvPr>
          <p:cNvSpPr/>
          <p:nvPr/>
        </p:nvSpPr>
        <p:spPr>
          <a:xfrm rot="5400000" flipH="1">
            <a:off x="6096000" y="-5881718"/>
            <a:ext cx="0" cy="12677834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" name="Straight Connector 16">
            <a:extLst>
              <a:ext uri="{FF2B5EF4-FFF2-40B4-BE49-F238E27FC236}">
                <a16:creationId xmlns:a16="http://schemas.microsoft.com/office/drawing/2014/main" id="{4915B3A5-FE82-274D-829F-F206B70825FF}"/>
              </a:ext>
            </a:extLst>
          </p:cNvPr>
          <p:cNvSpPr/>
          <p:nvPr/>
        </p:nvSpPr>
        <p:spPr>
          <a:xfrm rot="5400000" flipH="1">
            <a:off x="6096000" y="61882"/>
            <a:ext cx="0" cy="12677834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7808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58731A08-3A6A-B847-A937-AF159BEC958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7881" r="7881"/>
          <a:stretch>
            <a:fillRect/>
          </a:stretch>
        </p:blipFill>
        <p:spPr/>
      </p:pic>
      <p:sp>
        <p:nvSpPr>
          <p:cNvPr id="13" name="TextBox 5">
            <a:extLst>
              <a:ext uri="{FF2B5EF4-FFF2-40B4-BE49-F238E27FC236}">
                <a16:creationId xmlns:a16="http://schemas.microsoft.com/office/drawing/2014/main" id="{9CE35B8A-AB7E-ED4D-A991-1B6F5B0F3F0F}"/>
              </a:ext>
            </a:extLst>
          </p:cNvPr>
          <p:cNvSpPr/>
          <p:nvPr/>
        </p:nvSpPr>
        <p:spPr>
          <a:xfrm>
            <a:off x="7560098" y="1372523"/>
            <a:ext cx="4076398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400" spc="200"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r>
              <a:rPr lang="en-US" sz="1800" b="1" spc="300" dirty="0">
                <a:latin typeface="Acherus Grotesque Light" panose="02000505000000020004" pitchFamily="2" charset="77"/>
              </a:rPr>
              <a:t>ONE OF THE NATION’S FASTEST-GROWING RESEARCH ENTERPRISES</a:t>
            </a:r>
            <a:endParaRPr sz="1800" b="1" spc="300" dirty="0">
              <a:latin typeface="Acherus Grotesque Light" panose="02000505000000020004" pitchFamily="2" charset="77"/>
            </a:endParaRPr>
          </a:p>
        </p:txBody>
      </p:sp>
      <p:sp>
        <p:nvSpPr>
          <p:cNvPr id="17" name="TextBox 20">
            <a:extLst>
              <a:ext uri="{FF2B5EF4-FFF2-40B4-BE49-F238E27FC236}">
                <a16:creationId xmlns:a16="http://schemas.microsoft.com/office/drawing/2014/main" id="{FA50AF79-16FA-4643-B8E8-1798A3239270}"/>
              </a:ext>
            </a:extLst>
          </p:cNvPr>
          <p:cNvSpPr/>
          <p:nvPr/>
        </p:nvSpPr>
        <p:spPr>
          <a:xfrm>
            <a:off x="7560098" y="2315378"/>
            <a:ext cx="4076398" cy="3170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200">
                <a:solidFill>
                  <a:srgbClr val="585C5E"/>
                </a:solidFill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</a:lstStyle>
          <a:p>
            <a:r>
              <a:rPr lang="en-US" sz="2500" dirty="0">
                <a:solidFill>
                  <a:schemeClr val="tx2"/>
                </a:solidFill>
              </a:rPr>
              <a:t>In less than a decade, the research institute has established a track record of success. To date, our faculty have been awarded &gt; 30% of the NIH grants they’ve applied for, far surpassing the national average.</a:t>
            </a:r>
            <a:endParaRPr sz="2500" dirty="0">
              <a:solidFill>
                <a:schemeClr val="tx2"/>
              </a:solidFill>
            </a:endParaRPr>
          </a:p>
        </p:txBody>
      </p:sp>
      <p:sp>
        <p:nvSpPr>
          <p:cNvPr id="11" name="TextBox 20">
            <a:extLst>
              <a:ext uri="{FF2B5EF4-FFF2-40B4-BE49-F238E27FC236}">
                <a16:creationId xmlns:a16="http://schemas.microsoft.com/office/drawing/2014/main" id="{5C2DCC48-2433-5A4A-91D7-9050E6D3CAA8}"/>
              </a:ext>
            </a:extLst>
          </p:cNvPr>
          <p:cNvSpPr/>
          <p:nvPr/>
        </p:nvSpPr>
        <p:spPr>
          <a:xfrm>
            <a:off x="951626" y="5466446"/>
            <a:ext cx="5886051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200">
                <a:solidFill>
                  <a:srgbClr val="585C5E"/>
                </a:solidFill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</a:lstStyle>
          <a:p>
            <a:r>
              <a:rPr lang="en-US" sz="1600" i="1" dirty="0">
                <a:solidFill>
                  <a:schemeClr val="tx2"/>
                </a:solidFill>
              </a:rPr>
              <a:t>One of three of the institute’s research facilities in Roanoke, VA.</a:t>
            </a:r>
            <a:endParaRPr sz="1600" i="1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68FB78-6A3B-2246-8D01-EC7A15E096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4352" y="6232310"/>
            <a:ext cx="2218944" cy="40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7957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vt94497_201333610000001.jpg" descr="vt94497_201333610000001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0" cy="0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TextBox 5"/>
          <p:cNvSpPr/>
          <p:nvPr/>
        </p:nvSpPr>
        <p:spPr>
          <a:xfrm>
            <a:off x="6902889" y="1779585"/>
            <a:ext cx="4836936" cy="4324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342900" lvl="0" indent="-342900">
              <a:buFont typeface="Wingdings" pitchFamily="2" charset="2"/>
              <a:buChar char="§"/>
            </a:pPr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33 Primary Faculty, growing by 20-25 more teams by 2027</a:t>
            </a:r>
          </a:p>
          <a:p>
            <a:pPr marL="342900" lvl="0" indent="-342900">
              <a:buFont typeface="Wingdings" pitchFamily="2" charset="2"/>
              <a:buChar char="§"/>
            </a:pPr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500+ Employees and Trainees</a:t>
            </a:r>
          </a:p>
          <a:p>
            <a:pPr marL="342900" lvl="0" indent="-342900">
              <a:buFont typeface="Wingdings" pitchFamily="2" charset="2"/>
              <a:buChar char="§"/>
            </a:pPr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700+ Publications</a:t>
            </a:r>
          </a:p>
          <a:p>
            <a:pPr marL="342900" lvl="0" indent="-342900">
              <a:buFont typeface="Wingdings" pitchFamily="2" charset="2"/>
              <a:buChar char="§"/>
            </a:pPr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54,000+ Citations</a:t>
            </a:r>
          </a:p>
          <a:p>
            <a:pPr marL="342900" lvl="0" indent="-342900">
              <a:buFont typeface="Wingdings" pitchFamily="2" charset="2"/>
              <a:buChar char="§"/>
            </a:pPr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250,000-gross-square-feet of research facilities, plus an upcoming lab on the Children’s National Research &amp; Innovation Campus in D.C.</a:t>
            </a:r>
          </a:p>
          <a:p>
            <a:pPr lvl="0"/>
            <a:endParaRPr lang="en-US" sz="2500" dirty="0">
              <a:solidFill>
                <a:schemeClr val="tx2"/>
              </a:solidFill>
              <a:latin typeface="Crimson Text" panose="02000503000000000000" pitchFamily="2" charset="77"/>
            </a:endParaRPr>
          </a:p>
        </p:txBody>
      </p:sp>
      <p:pic>
        <p:nvPicPr>
          <p:cNvPr id="224" name="pasted-image.pdf" descr="pasted-image.pd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3850" y="1552256"/>
            <a:ext cx="229039" cy="229039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traight Connector 16">
            <a:extLst>
              <a:ext uri="{FF2B5EF4-FFF2-40B4-BE49-F238E27FC236}">
                <a16:creationId xmlns:a16="http://schemas.microsoft.com/office/drawing/2014/main" id="{99E7A927-A8D2-F445-9483-9FEB580C7105}"/>
              </a:ext>
            </a:extLst>
          </p:cNvPr>
          <p:cNvSpPr/>
          <p:nvPr/>
        </p:nvSpPr>
        <p:spPr>
          <a:xfrm flipH="1">
            <a:off x="452175" y="-522244"/>
            <a:ext cx="1" cy="7902489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" name="Straight Connector 16">
            <a:extLst>
              <a:ext uri="{FF2B5EF4-FFF2-40B4-BE49-F238E27FC236}">
                <a16:creationId xmlns:a16="http://schemas.microsoft.com/office/drawing/2014/main" id="{2E3188B1-8B3D-454C-82BF-0D97C700EBE8}"/>
              </a:ext>
            </a:extLst>
          </p:cNvPr>
          <p:cNvSpPr/>
          <p:nvPr/>
        </p:nvSpPr>
        <p:spPr>
          <a:xfrm rot="5400000" flipH="1">
            <a:off x="6096000" y="-5881718"/>
            <a:ext cx="0" cy="12677834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601DE73B-1A5A-3B4E-8545-88E4A168472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/>
          <a:srcRect l="21111" r="21111"/>
          <a:stretch>
            <a:fillRect/>
          </a:stretch>
        </p:blipFill>
        <p:spPr>
          <a:xfrm flipH="1">
            <a:off x="-41036" y="-26914"/>
            <a:ext cx="5988981" cy="7086078"/>
          </a:xfrm>
        </p:spPr>
      </p:pic>
      <p:sp>
        <p:nvSpPr>
          <p:cNvPr id="14" name="TextBox 5">
            <a:extLst>
              <a:ext uri="{FF2B5EF4-FFF2-40B4-BE49-F238E27FC236}">
                <a16:creationId xmlns:a16="http://schemas.microsoft.com/office/drawing/2014/main" id="{FE6F3CB2-0977-8E42-8817-3B4E217F596C}"/>
              </a:ext>
            </a:extLst>
          </p:cNvPr>
          <p:cNvSpPr/>
          <p:nvPr/>
        </p:nvSpPr>
        <p:spPr>
          <a:xfrm>
            <a:off x="6651113" y="785879"/>
            <a:ext cx="4076398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400" spc="200"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r>
              <a:rPr lang="en-US" sz="2000" b="1" spc="300" dirty="0">
                <a:latin typeface="Acherus Grotesque Light" panose="02000505000000020004" pitchFamily="2" charset="77"/>
              </a:rPr>
              <a:t>BY THE NUMBERS</a:t>
            </a:r>
            <a:endParaRPr sz="2000" b="1" spc="300" dirty="0">
              <a:latin typeface="Acherus Grotesque Light" panose="02000505000000020004" pitchFamily="2" charset="77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8990E72-697B-8E44-950C-ADE424E494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74352" y="6232310"/>
            <a:ext cx="2218944" cy="40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18840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5A5C3204-CD18-E645-B35A-34F5D85B0DED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/>
          <a:stretch/>
        </p:blipFill>
        <p:spPr>
          <a:xfrm>
            <a:off x="4437075" y="3413483"/>
            <a:ext cx="2600257" cy="1733505"/>
          </a:xfrm>
        </p:spPr>
      </p:pic>
      <p:pic>
        <p:nvPicPr>
          <p:cNvPr id="236" name="diana-macesanu-488919-unsplash.jp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429272" y="1758416"/>
            <a:ext cx="2251169" cy="15007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A83E833B-DDE4-EE46-BFC6-387FD28CA17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/>
          <a:stretch/>
        </p:blipFill>
        <p:spPr>
          <a:xfrm>
            <a:off x="942994" y="1552919"/>
            <a:ext cx="3335279" cy="2223519"/>
          </a:xfrm>
        </p:spPr>
      </p:pic>
      <p:pic>
        <p:nvPicPr>
          <p:cNvPr id="235" name="VT129922_201710210051.jpg"/>
          <p:cNvPicPr>
            <a:picLocks noChangeAspect="1"/>
          </p:cNvPicPr>
          <p:nvPr/>
        </p:nvPicPr>
        <p:blipFill rotWithShape="1">
          <a:blip r:embed="rId6"/>
          <a:srcRect t="24508" r="13315" b="22669"/>
          <a:stretch/>
        </p:blipFill>
        <p:spPr>
          <a:xfrm>
            <a:off x="590191" y="3932118"/>
            <a:ext cx="3698241" cy="150241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pasted-image.pdf" descr="pasted-image.pdf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181" y="1320800"/>
            <a:ext cx="231813" cy="231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pasted-image.pdf" descr="pasted-image.pdf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045138" y="5146988"/>
            <a:ext cx="225682" cy="225681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Picture Placeholder 5"/>
          <p:cNvSpPr>
            <a:spLocks noGrp="1"/>
          </p:cNvSpPr>
          <p:nvPr/>
        </p:nvSpPr>
        <p:spPr>
          <a:xfrm>
            <a:off x="-15607" y="-643262"/>
            <a:ext cx="12223214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endParaRPr lang="en-US"/>
          </a:p>
        </p:txBody>
      </p:sp>
      <p:sp>
        <p:nvSpPr>
          <p:cNvPr id="20" name="TextBox 5">
            <a:extLst>
              <a:ext uri="{FF2B5EF4-FFF2-40B4-BE49-F238E27FC236}">
                <a16:creationId xmlns:a16="http://schemas.microsoft.com/office/drawing/2014/main" id="{6FF11439-D11C-3D46-A1DF-A3F3DF687134}"/>
              </a:ext>
            </a:extLst>
          </p:cNvPr>
          <p:cNvSpPr/>
          <p:nvPr/>
        </p:nvSpPr>
        <p:spPr>
          <a:xfrm>
            <a:off x="7913729" y="910969"/>
            <a:ext cx="4076398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400" spc="200"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r>
              <a:rPr lang="en-US" sz="2500" b="1" spc="300" dirty="0">
                <a:solidFill>
                  <a:schemeClr val="tx1"/>
                </a:solidFill>
                <a:latin typeface="Acherus Grotesque Light" panose="02000505000000020004" pitchFamily="2" charset="77"/>
              </a:rPr>
              <a:t>RESEARCH FOCI</a:t>
            </a:r>
            <a:endParaRPr sz="2500" b="1" spc="300" dirty="0">
              <a:solidFill>
                <a:schemeClr val="tx1"/>
              </a:solidFill>
              <a:latin typeface="Acherus Grotesque Light" panose="02000505000000020004" pitchFamily="2" charset="7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7FD7CDF-C0E3-E34B-AC4D-E6BD3F9F5063}"/>
              </a:ext>
            </a:extLst>
          </p:cNvPr>
          <p:cNvSpPr/>
          <p:nvPr/>
        </p:nvSpPr>
        <p:spPr>
          <a:xfrm>
            <a:off x="7913728" y="1593008"/>
            <a:ext cx="4076397" cy="3939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200">
                <a:solidFill>
                  <a:srgbClr val="585C5E"/>
                </a:solidFill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2"/>
                </a:solidFill>
              </a:rPr>
              <a:t>Addiction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2"/>
                </a:solidFill>
              </a:rPr>
              <a:t>Cancer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2"/>
                </a:solidFill>
              </a:rPr>
              <a:t>Cardiovascular Science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2"/>
                </a:solidFill>
              </a:rPr>
              <a:t>Health Behaviors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2"/>
                </a:solidFill>
              </a:rPr>
              <a:t>Human Neuroscience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2"/>
                </a:solidFill>
              </a:rPr>
              <a:t>Infectious Disease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2"/>
                </a:solidFill>
              </a:rPr>
              <a:t>Molecular and Cellular Neurobiology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2"/>
                </a:solidFill>
              </a:rPr>
              <a:t>Neuromotor Rehabilitation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2"/>
                </a:solidFill>
              </a:rPr>
              <a:t>Reparative Medicine</a:t>
            </a:r>
            <a:endParaRPr sz="2500" dirty="0">
              <a:solidFill>
                <a:schemeClr val="tx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0D83AD-052E-DE45-AB01-56A2FE350CB0}"/>
              </a:ext>
            </a:extLst>
          </p:cNvPr>
          <p:cNvSpPr txBox="1"/>
          <p:nvPr/>
        </p:nvSpPr>
        <p:spPr>
          <a:xfrm>
            <a:off x="5720080" y="61163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367761A-3BA2-0440-9BD9-6461321606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74352" y="6232310"/>
            <a:ext cx="2218944" cy="40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0861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9D0CBD71-4D0F-8745-8F61-E0D2B08D114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60" name="Rectangle 2"/>
          <p:cNvSpPr/>
          <p:nvPr/>
        </p:nvSpPr>
        <p:spPr>
          <a:xfrm>
            <a:off x="2286000" y="2457471"/>
            <a:ext cx="7620000" cy="196140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161" name="Title 1"/>
          <p:cNvSpPr/>
          <p:nvPr/>
        </p:nvSpPr>
        <p:spPr>
          <a:xfrm>
            <a:off x="2463669" y="2615841"/>
            <a:ext cx="729830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anchor="b">
            <a:spAutoFit/>
          </a:bodyPr>
          <a:lstStyle>
            <a:lvl1pPr>
              <a:lnSpc>
                <a:spcPct val="90000"/>
              </a:lnSpc>
              <a:defRPr sz="4000" spc="90">
                <a:solidFill>
                  <a:schemeClr val="accent2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lvl1pPr>
          </a:lstStyle>
          <a:p>
            <a:r>
              <a:rPr sz="3000" spc="300" dirty="0">
                <a:latin typeface="Acherus Grotesque Light" panose="02000505000000020004" pitchFamily="2" charset="77"/>
              </a:rPr>
              <a:t>01</a:t>
            </a:r>
          </a:p>
        </p:txBody>
      </p:sp>
      <p:sp>
        <p:nvSpPr>
          <p:cNvPr id="162" name="Straight Connector 16"/>
          <p:cNvSpPr/>
          <p:nvPr/>
        </p:nvSpPr>
        <p:spPr>
          <a:xfrm flipH="1">
            <a:off x="2092629" y="-250248"/>
            <a:ext cx="1" cy="5071163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3" name="Straight Connector 19"/>
          <p:cNvSpPr/>
          <p:nvPr/>
        </p:nvSpPr>
        <p:spPr>
          <a:xfrm>
            <a:off x="-750840" y="2236303"/>
            <a:ext cx="13693681" cy="49014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4" name="Straight Connector 22"/>
          <p:cNvSpPr/>
          <p:nvPr/>
        </p:nvSpPr>
        <p:spPr>
          <a:xfrm>
            <a:off x="-487681" y="4603733"/>
            <a:ext cx="13167362" cy="69314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5" name="SECTION TITLE"/>
          <p:cNvSpPr/>
          <p:nvPr/>
        </p:nvSpPr>
        <p:spPr>
          <a:xfrm>
            <a:off x="3386869" y="2980509"/>
            <a:ext cx="5418262" cy="896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rmAutofit fontScale="85000" lnSpcReduction="10000"/>
          </a:bodyPr>
          <a:lstStyle>
            <a:lvl1pPr defTabSz="658368">
              <a:lnSpc>
                <a:spcPct val="90000"/>
              </a:lnSpc>
              <a:defRPr sz="5184" spc="259">
                <a:latin typeface="AcherusGrotesqueLight"/>
                <a:ea typeface="AcherusGrotesqueLight"/>
                <a:cs typeface="AcherusGrotesqueLight"/>
                <a:sym typeface="AcherusGrotesqueLight"/>
              </a:defRPr>
            </a:lvl1pPr>
          </a:lstStyle>
          <a:p>
            <a:pPr algn="ctr"/>
            <a:r>
              <a:rPr spc="600" dirty="0">
                <a:solidFill>
                  <a:schemeClr val="tx1"/>
                </a:solidFill>
                <a:latin typeface="Acherus Grotesque Medium" panose="02000505000000020004" pitchFamily="2" charset="77"/>
              </a:rPr>
              <a:t>SECTION TITLE</a:t>
            </a:r>
          </a:p>
        </p:txBody>
      </p:sp>
      <p:sp>
        <p:nvSpPr>
          <p:cNvPr id="166" name="Straight Connector 16"/>
          <p:cNvSpPr/>
          <p:nvPr/>
        </p:nvSpPr>
        <p:spPr>
          <a:xfrm flipH="1">
            <a:off x="10094290" y="1995293"/>
            <a:ext cx="1" cy="5619623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Theme Colors 2">
      <a:dk1>
        <a:srgbClr val="861F41"/>
      </a:dk1>
      <a:lt1>
        <a:srgbClr val="FFFFFF"/>
      </a:lt1>
      <a:dk2>
        <a:srgbClr val="75787B"/>
      </a:dk2>
      <a:lt2>
        <a:srgbClr val="DBDBDB"/>
      </a:lt2>
      <a:accent1>
        <a:srgbClr val="861F41"/>
      </a:accent1>
      <a:accent2>
        <a:srgbClr val="E87731"/>
      </a:accent2>
      <a:accent3>
        <a:srgbClr val="A5A5A5"/>
      </a:accent3>
      <a:accent4>
        <a:srgbClr val="417C79"/>
      </a:accent4>
      <a:accent5>
        <a:srgbClr val="E5E1E6"/>
      </a:accent5>
      <a:accent6>
        <a:srgbClr val="003C71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miter lim="400000"/>
        </a:ln>
        <a:extLst>
          <a:ext uri="{C572A759-6A51-4108-AA02-DFA0A04FC94B}">
            <ma14:wrappingTextBoxFlag xmlns:ma14="http://schemas.microsoft.com/office/mac/drawingml/2011/main" xmlns="" val="1"/>
          </a:ext>
        </a:extLst>
      </a:spPr>
      <a:bodyPr lIns="45719" rIns="45719">
        <a:spAutoFit/>
      </a:bodyPr>
      <a:lstStyle>
        <a:defPPr>
          <a:defRPr dirty="0" smtClean="0"/>
        </a:defPPr>
      </a:lst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6C1035"/>
      </a:dk1>
      <a:lt1>
        <a:srgbClr val="5C6C66"/>
      </a:lt1>
      <a:dk2>
        <a:srgbClr val="A7A7A7"/>
      </a:dk2>
      <a:lt2>
        <a:srgbClr val="535353"/>
      </a:lt2>
      <a:accent1>
        <a:srgbClr val="6C1035"/>
      </a:accent1>
      <a:accent2>
        <a:srgbClr val="E57631"/>
      </a:accent2>
      <a:accent3>
        <a:srgbClr val="A5A5A5"/>
      </a:accent3>
      <a:accent4>
        <a:srgbClr val="417C79"/>
      </a:accent4>
      <a:accent5>
        <a:srgbClr val="E5E1EF"/>
      </a:accent5>
      <a:accent6>
        <a:srgbClr val="003C71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Eddy Proposals</Template>
  <TotalTime>11256</TotalTime>
  <Words>1865</Words>
  <Application>Microsoft Macintosh PowerPoint</Application>
  <PresentationFormat>Widescreen</PresentationFormat>
  <Paragraphs>325</Paragraphs>
  <Slides>50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3" baseType="lpstr">
      <vt:lpstr>Acherus Grotesque</vt:lpstr>
      <vt:lpstr>Acherus Grotesque Light</vt:lpstr>
      <vt:lpstr>Acherus Grotesque Medium</vt:lpstr>
      <vt:lpstr>Acherus Grotesque Regular</vt:lpstr>
      <vt:lpstr>Arial</vt:lpstr>
      <vt:lpstr>Calibri</vt:lpstr>
      <vt:lpstr>Calibri Light</vt:lpstr>
      <vt:lpstr>Crimson Text</vt:lpstr>
      <vt:lpstr>Crimson Text Roman</vt:lpstr>
      <vt:lpstr>Helvetica</vt:lpstr>
      <vt:lpstr>Klinic Slab Book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Slightham, Whitney</cp:lastModifiedBy>
  <cp:revision>419</cp:revision>
  <cp:lastPrinted>2018-11-06T14:35:02Z</cp:lastPrinted>
  <dcterms:modified xsi:type="dcterms:W3CDTF">2021-05-17T19:12:13Z</dcterms:modified>
</cp:coreProperties>
</file>